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sldIdLst>
    <p:sldId id="257" r:id="rId5"/>
    <p:sldId id="337" r:id="rId6"/>
    <p:sldId id="338" r:id="rId7"/>
    <p:sldId id="339" r:id="rId8"/>
    <p:sldId id="341" r:id="rId9"/>
    <p:sldId id="343" r:id="rId10"/>
    <p:sldId id="344" r:id="rId11"/>
    <p:sldId id="354" r:id="rId12"/>
    <p:sldId id="355" r:id="rId13"/>
    <p:sldId id="346" r:id="rId14"/>
    <p:sldId id="329" r:id="rId15"/>
    <p:sldId id="347" r:id="rId16"/>
    <p:sldId id="349" r:id="rId17"/>
    <p:sldId id="342" r:id="rId18"/>
    <p:sldId id="331" r:id="rId19"/>
    <p:sldId id="356" r:id="rId20"/>
    <p:sldId id="350" r:id="rId21"/>
    <p:sldId id="352" r:id="rId22"/>
    <p:sldId id="351" r:id="rId23"/>
    <p:sldId id="358" r:id="rId24"/>
    <p:sldId id="362" r:id="rId25"/>
    <p:sldId id="364" r:id="rId26"/>
    <p:sldId id="361" r:id="rId27"/>
    <p:sldId id="348" r:id="rId28"/>
    <p:sldId id="359" r:id="rId29"/>
    <p:sldId id="360" r:id="rId30"/>
    <p:sldId id="333" r:id="rId31"/>
    <p:sldId id="33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0EA"/>
    <a:srgbClr val="FF66CC"/>
    <a:srgbClr val="FF3399"/>
    <a:srgbClr val="EBEBEB"/>
    <a:srgbClr val="6D6A69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DD5D6-19C1-4A84-A5E8-24E32DBAF761}" v="288" dt="2022-07-01T08:42:32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51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5463" y="6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, Youngwoo" userId="417ced45-57a5-4e49-9c48-e0610ab78550" providerId="ADAL" clId="{0C6DD5D6-19C1-4A84-A5E8-24E32DBAF761}"/>
    <pc:docChg chg="undo custSel addSld delSld modSld sldOrd">
      <pc:chgData name="Sim, Youngwoo" userId="417ced45-57a5-4e49-9c48-e0610ab78550" providerId="ADAL" clId="{0C6DD5D6-19C1-4A84-A5E8-24E32DBAF761}" dt="2022-07-01T08:49:50.200" v="9223" actId="20577"/>
      <pc:docMkLst>
        <pc:docMk/>
      </pc:docMkLst>
      <pc:sldChg chg="modSp mod">
        <pc:chgData name="Sim, Youngwoo" userId="417ced45-57a5-4e49-9c48-e0610ab78550" providerId="ADAL" clId="{0C6DD5D6-19C1-4A84-A5E8-24E32DBAF761}" dt="2022-07-01T07:22:59.652" v="3599" actId="20577"/>
        <pc:sldMkLst>
          <pc:docMk/>
          <pc:sldMk cId="3425644950" sldId="257"/>
        </pc:sldMkLst>
        <pc:spChg chg="mod">
          <ac:chgData name="Sim, Youngwoo" userId="417ced45-57a5-4e49-9c48-e0610ab78550" providerId="ADAL" clId="{0C6DD5D6-19C1-4A84-A5E8-24E32DBAF761}" dt="2022-07-01T07:22:59.652" v="3599" actId="20577"/>
          <ac:spMkLst>
            <pc:docMk/>
            <pc:sldMk cId="3425644950" sldId="257"/>
            <ac:spMk id="2" creationId="{C6516643-E1F4-4419-B010-9CDC118907DA}"/>
          </ac:spMkLst>
        </pc:spChg>
      </pc:sldChg>
      <pc:sldChg chg="del">
        <pc:chgData name="Sim, Youngwoo" userId="417ced45-57a5-4e49-9c48-e0610ab78550" providerId="ADAL" clId="{0C6DD5D6-19C1-4A84-A5E8-24E32DBAF761}" dt="2022-07-01T07:23:23.562" v="3600" actId="47"/>
        <pc:sldMkLst>
          <pc:docMk/>
          <pc:sldMk cId="2869173132" sldId="328"/>
        </pc:sldMkLst>
      </pc:sldChg>
      <pc:sldChg chg="addSp delSp modSp mod ord">
        <pc:chgData name="Sim, Youngwoo" userId="417ced45-57a5-4e49-9c48-e0610ab78550" providerId="ADAL" clId="{0C6DD5D6-19C1-4A84-A5E8-24E32DBAF761}" dt="2022-07-01T08:13:15.439" v="6485" actId="20577"/>
        <pc:sldMkLst>
          <pc:docMk/>
          <pc:sldMk cId="3675572452" sldId="329"/>
        </pc:sldMkLst>
        <pc:spChg chg="del">
          <ac:chgData name="Sim, Youngwoo" userId="417ced45-57a5-4e49-9c48-e0610ab78550" providerId="ADAL" clId="{0C6DD5D6-19C1-4A84-A5E8-24E32DBAF761}" dt="2022-07-01T07:39:47.051" v="4197" actId="478"/>
          <ac:spMkLst>
            <pc:docMk/>
            <pc:sldMk cId="3675572452" sldId="329"/>
            <ac:spMk id="2" creationId="{C90D7CD2-ACAA-AFA4-A941-275E8C42225E}"/>
          </ac:spMkLst>
        </pc:spChg>
        <pc:spChg chg="del">
          <ac:chgData name="Sim, Youngwoo" userId="417ced45-57a5-4e49-9c48-e0610ab78550" providerId="ADAL" clId="{0C6DD5D6-19C1-4A84-A5E8-24E32DBAF761}" dt="2022-07-01T07:39:45.844" v="4196" actId="478"/>
          <ac:spMkLst>
            <pc:docMk/>
            <pc:sldMk cId="3675572452" sldId="329"/>
            <ac:spMk id="3" creationId="{9DF94CC9-A17D-4B3F-34A4-F534592604F3}"/>
          </ac:spMkLst>
        </pc:spChg>
        <pc:spChg chg="mod">
          <ac:chgData name="Sim, Youngwoo" userId="417ced45-57a5-4e49-9c48-e0610ab78550" providerId="ADAL" clId="{0C6DD5D6-19C1-4A84-A5E8-24E32DBAF761}" dt="2022-07-01T07:40:13.086" v="4233" actId="404"/>
          <ac:spMkLst>
            <pc:docMk/>
            <pc:sldMk cId="3675572452" sldId="329"/>
            <ac:spMk id="10" creationId="{0A016677-8FE1-59D9-3922-569E21D8340D}"/>
          </ac:spMkLst>
        </pc:spChg>
        <pc:spChg chg="del mod">
          <ac:chgData name="Sim, Youngwoo" userId="417ced45-57a5-4e49-9c48-e0610ab78550" providerId="ADAL" clId="{0C6DD5D6-19C1-4A84-A5E8-24E32DBAF761}" dt="2022-07-01T07:43:08.027" v="4477" actId="478"/>
          <ac:spMkLst>
            <pc:docMk/>
            <pc:sldMk cId="3675572452" sldId="329"/>
            <ac:spMk id="11" creationId="{58967EE1-11AC-CCC4-5ADC-4E866CD4F6AA}"/>
          </ac:spMkLst>
        </pc:spChg>
        <pc:spChg chg="add del mod">
          <ac:chgData name="Sim, Youngwoo" userId="417ced45-57a5-4e49-9c48-e0610ab78550" providerId="ADAL" clId="{0C6DD5D6-19C1-4A84-A5E8-24E32DBAF761}" dt="2022-07-01T07:43:24.418" v="4485" actId="478"/>
          <ac:spMkLst>
            <pc:docMk/>
            <pc:sldMk cId="3675572452" sldId="329"/>
            <ac:spMk id="12" creationId="{8A7B9C3C-DC7E-B2D0-1432-91B0E2D63B35}"/>
          </ac:spMkLst>
        </pc:spChg>
        <pc:spChg chg="del">
          <ac:chgData name="Sim, Youngwoo" userId="417ced45-57a5-4e49-9c48-e0610ab78550" providerId="ADAL" clId="{0C6DD5D6-19C1-4A84-A5E8-24E32DBAF761}" dt="2022-07-01T07:41:56.234" v="4443" actId="478"/>
          <ac:spMkLst>
            <pc:docMk/>
            <pc:sldMk cId="3675572452" sldId="329"/>
            <ac:spMk id="13" creationId="{5E1FE646-B82D-303F-973A-44F62F0E557F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14" creationId="{C071D21F-8370-88E4-9A57-7C65EFDF8A51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15" creationId="{00C25D8F-3FB9-37BD-E57D-243C8BBCA369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16" creationId="{7EADD82A-331E-3C37-932E-12B01A1244EF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17" creationId="{82181889-2605-A153-B5ED-1F11D95EFD43}"/>
          </ac:spMkLst>
        </pc:spChg>
        <pc:spChg chg="del">
          <ac:chgData name="Sim, Youngwoo" userId="417ced45-57a5-4e49-9c48-e0610ab78550" providerId="ADAL" clId="{0C6DD5D6-19C1-4A84-A5E8-24E32DBAF761}" dt="2022-07-01T07:28:06.140" v="3683" actId="478"/>
          <ac:spMkLst>
            <pc:docMk/>
            <pc:sldMk cId="3675572452" sldId="329"/>
            <ac:spMk id="18" creationId="{AD7572DF-2260-DE81-662A-D85763C4848B}"/>
          </ac:spMkLst>
        </pc:spChg>
        <pc:spChg chg="del">
          <ac:chgData name="Sim, Youngwoo" userId="417ced45-57a5-4e49-9c48-e0610ab78550" providerId="ADAL" clId="{0C6DD5D6-19C1-4A84-A5E8-24E32DBAF761}" dt="2022-07-01T07:28:07.427" v="3684" actId="478"/>
          <ac:spMkLst>
            <pc:docMk/>
            <pc:sldMk cId="3675572452" sldId="329"/>
            <ac:spMk id="19" creationId="{58FD8F5B-2E47-FE81-4A10-075003BF2A91}"/>
          </ac:spMkLst>
        </pc:spChg>
        <pc:spChg chg="del">
          <ac:chgData name="Sim, Youngwoo" userId="417ced45-57a5-4e49-9c48-e0610ab78550" providerId="ADAL" clId="{0C6DD5D6-19C1-4A84-A5E8-24E32DBAF761}" dt="2022-07-01T07:27:59.839" v="3680" actId="478"/>
          <ac:spMkLst>
            <pc:docMk/>
            <pc:sldMk cId="3675572452" sldId="329"/>
            <ac:spMk id="22" creationId="{A12F78EF-8162-F4E5-D115-0D1863AAF3F2}"/>
          </ac:spMkLst>
        </pc:spChg>
        <pc:spChg chg="del">
          <ac:chgData name="Sim, Youngwoo" userId="417ced45-57a5-4e49-9c48-e0610ab78550" providerId="ADAL" clId="{0C6DD5D6-19C1-4A84-A5E8-24E32DBAF761}" dt="2022-07-01T07:40:15.282" v="4234" actId="478"/>
          <ac:spMkLst>
            <pc:docMk/>
            <pc:sldMk cId="3675572452" sldId="329"/>
            <ac:spMk id="25" creationId="{CBCA0457-B6FE-638B-8FD0-36CBFA4706D2}"/>
          </ac:spMkLst>
        </pc:spChg>
        <pc:spChg chg="del">
          <ac:chgData name="Sim, Youngwoo" userId="417ced45-57a5-4e49-9c48-e0610ab78550" providerId="ADAL" clId="{0C6DD5D6-19C1-4A84-A5E8-24E32DBAF761}" dt="2022-07-01T07:40:22.770" v="4238" actId="478"/>
          <ac:spMkLst>
            <pc:docMk/>
            <pc:sldMk cId="3675572452" sldId="329"/>
            <ac:spMk id="26" creationId="{5ECCC873-6635-98C6-3020-B48C36F00088}"/>
          </ac:spMkLst>
        </pc:spChg>
        <pc:spChg chg="del mod">
          <ac:chgData name="Sim, Youngwoo" userId="417ced45-57a5-4e49-9c48-e0610ab78550" providerId="ADAL" clId="{0C6DD5D6-19C1-4A84-A5E8-24E32DBAF761}" dt="2022-07-01T07:28:02.796" v="3682" actId="478"/>
          <ac:spMkLst>
            <pc:docMk/>
            <pc:sldMk cId="3675572452" sldId="329"/>
            <ac:spMk id="28" creationId="{008A4A1F-4AF2-3D32-CC61-20925978567A}"/>
          </ac:spMkLst>
        </pc:spChg>
        <pc:spChg chg="del">
          <ac:chgData name="Sim, Youngwoo" userId="417ced45-57a5-4e49-9c48-e0610ab78550" providerId="ADAL" clId="{0C6DD5D6-19C1-4A84-A5E8-24E32DBAF761}" dt="2022-07-01T07:43:37.278" v="4486" actId="478"/>
          <ac:spMkLst>
            <pc:docMk/>
            <pc:sldMk cId="3675572452" sldId="329"/>
            <ac:spMk id="29" creationId="{217E148D-D5C8-FA61-B05B-DED19DF501F2}"/>
          </ac:spMkLst>
        </pc:spChg>
        <pc:spChg chg="del">
          <ac:chgData name="Sim, Youngwoo" userId="417ced45-57a5-4e49-9c48-e0610ab78550" providerId="ADAL" clId="{0C6DD5D6-19C1-4A84-A5E8-24E32DBAF761}" dt="2022-07-01T07:43:37.278" v="4486" actId="478"/>
          <ac:spMkLst>
            <pc:docMk/>
            <pc:sldMk cId="3675572452" sldId="329"/>
            <ac:spMk id="30" creationId="{B9ADC9BA-B37E-A287-23F1-C642C989E26B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31" creationId="{F1BDC0C1-9E88-C82C-2681-7D886FEC620A}"/>
          </ac:spMkLst>
        </pc:spChg>
        <pc:spChg chg="del mod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32" creationId="{E55373A4-CFED-9468-5216-3752C7AAA1F7}"/>
          </ac:spMkLst>
        </pc:spChg>
        <pc:spChg chg="del">
          <ac:chgData name="Sim, Youngwoo" userId="417ced45-57a5-4e49-9c48-e0610ab78550" providerId="ADAL" clId="{0C6DD5D6-19C1-4A84-A5E8-24E32DBAF761}" dt="2022-07-01T07:41:56.234" v="4443" actId="478"/>
          <ac:spMkLst>
            <pc:docMk/>
            <pc:sldMk cId="3675572452" sldId="329"/>
            <ac:spMk id="33" creationId="{5E5EDD44-1EB6-495B-1051-330265211AD6}"/>
          </ac:spMkLst>
        </pc:spChg>
        <pc:spChg chg="del">
          <ac:chgData name="Sim, Youngwoo" userId="417ced45-57a5-4e49-9c48-e0610ab78550" providerId="ADAL" clId="{0C6DD5D6-19C1-4A84-A5E8-24E32DBAF761}" dt="2022-07-01T07:41:56.234" v="4443" actId="478"/>
          <ac:spMkLst>
            <pc:docMk/>
            <pc:sldMk cId="3675572452" sldId="329"/>
            <ac:spMk id="34" creationId="{B205FF52-8F96-F08B-0908-30691FB42CB5}"/>
          </ac:spMkLst>
        </pc:spChg>
        <pc:spChg chg="del">
          <ac:chgData name="Sim, Youngwoo" userId="417ced45-57a5-4e49-9c48-e0610ab78550" providerId="ADAL" clId="{0C6DD5D6-19C1-4A84-A5E8-24E32DBAF761}" dt="2022-07-01T07:41:56.234" v="4443" actId="478"/>
          <ac:spMkLst>
            <pc:docMk/>
            <pc:sldMk cId="3675572452" sldId="329"/>
            <ac:spMk id="35" creationId="{FC181003-82D3-740B-78AE-7302B6B9822B}"/>
          </ac:spMkLst>
        </pc:spChg>
        <pc:spChg chg="del">
          <ac:chgData name="Sim, Youngwoo" userId="417ced45-57a5-4e49-9c48-e0610ab78550" providerId="ADAL" clId="{0C6DD5D6-19C1-4A84-A5E8-24E32DBAF761}" dt="2022-07-01T07:41:56.234" v="4443" actId="478"/>
          <ac:spMkLst>
            <pc:docMk/>
            <pc:sldMk cId="3675572452" sldId="329"/>
            <ac:spMk id="36" creationId="{0130B539-D4BB-2532-E668-BB0364D5A10B}"/>
          </ac:spMkLst>
        </pc:spChg>
        <pc:spChg chg="del">
          <ac:chgData name="Sim, Youngwoo" userId="417ced45-57a5-4e49-9c48-e0610ab78550" providerId="ADAL" clId="{0C6DD5D6-19C1-4A84-A5E8-24E32DBAF761}" dt="2022-07-01T07:41:52.892" v="4441" actId="478"/>
          <ac:spMkLst>
            <pc:docMk/>
            <pc:sldMk cId="3675572452" sldId="329"/>
            <ac:spMk id="37" creationId="{15B9A0A3-43DB-76E3-7E96-712C16351B87}"/>
          </ac:spMkLst>
        </pc:spChg>
        <pc:spChg chg="del">
          <ac:chgData name="Sim, Youngwoo" userId="417ced45-57a5-4e49-9c48-e0610ab78550" providerId="ADAL" clId="{0C6DD5D6-19C1-4A84-A5E8-24E32DBAF761}" dt="2022-07-01T07:41:54.152" v="4442" actId="478"/>
          <ac:spMkLst>
            <pc:docMk/>
            <pc:sldMk cId="3675572452" sldId="329"/>
            <ac:spMk id="38" creationId="{6E39A771-9128-54B2-153F-18C6A41A5514}"/>
          </ac:spMkLst>
        </pc:spChg>
        <pc:spChg chg="mod">
          <ac:chgData name="Sim, Youngwoo" userId="417ced45-57a5-4e49-9c48-e0610ab78550" providerId="ADAL" clId="{0C6DD5D6-19C1-4A84-A5E8-24E32DBAF761}" dt="2022-07-01T07:43:02.493" v="4475" actId="1076"/>
          <ac:spMkLst>
            <pc:docMk/>
            <pc:sldMk cId="3675572452" sldId="329"/>
            <ac:spMk id="41" creationId="{FFAB87CF-2C37-3383-5A52-52A806E28054}"/>
          </ac:spMkLst>
        </pc:spChg>
        <pc:spChg chg="del">
          <ac:chgData name="Sim, Youngwoo" userId="417ced45-57a5-4e49-9c48-e0610ab78550" providerId="ADAL" clId="{0C6DD5D6-19C1-4A84-A5E8-24E32DBAF761}" dt="2022-07-01T07:41:51.348" v="4440" actId="478"/>
          <ac:spMkLst>
            <pc:docMk/>
            <pc:sldMk cId="3675572452" sldId="329"/>
            <ac:spMk id="42" creationId="{D52DB534-BB43-6D2B-D3F6-43383632E305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44" creationId="{E6A7FA6B-7490-BE2A-4B7B-A8842DAFF0DA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48" creationId="{26465854-692A-6DDB-BD4C-2CB95D518F37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50" creationId="{41EA69F6-8EEE-0FA5-3990-A67103EEBA32}"/>
          </ac:spMkLst>
        </pc:spChg>
        <pc:spChg chg="add mod">
          <ac:chgData name="Sim, Youngwoo" userId="417ced45-57a5-4e49-9c48-e0610ab78550" providerId="ADAL" clId="{0C6DD5D6-19C1-4A84-A5E8-24E32DBAF761}" dt="2022-07-01T08:13:15.439" v="6485" actId="20577"/>
          <ac:spMkLst>
            <pc:docMk/>
            <pc:sldMk cId="3675572452" sldId="329"/>
            <ac:spMk id="51" creationId="{75FE2E61-0B99-3551-E6BF-3CDF10CBA230}"/>
          </ac:spMkLst>
        </pc:spChg>
        <pc:spChg chg="add mod">
          <ac:chgData name="Sim, Youngwoo" userId="417ced45-57a5-4e49-9c48-e0610ab78550" providerId="ADAL" clId="{0C6DD5D6-19C1-4A84-A5E8-24E32DBAF761}" dt="2022-07-01T07:40:20.643" v="4237" actId="20577"/>
          <ac:spMkLst>
            <pc:docMk/>
            <pc:sldMk cId="3675572452" sldId="329"/>
            <ac:spMk id="53" creationId="{0692A728-AD5A-A8EB-FAF8-180959E7FABE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54" creationId="{4C31E8CF-64BD-F4D9-0B77-8FE61269EBC3}"/>
          </ac:spMkLst>
        </pc:spChg>
        <pc:spChg chg="add mod">
          <ac:chgData name="Sim, Youngwoo" userId="417ced45-57a5-4e49-9c48-e0610ab78550" providerId="ADAL" clId="{0C6DD5D6-19C1-4A84-A5E8-24E32DBAF761}" dt="2022-07-01T07:42:48.562" v="4469" actId="1076"/>
          <ac:spMkLst>
            <pc:docMk/>
            <pc:sldMk cId="3675572452" sldId="329"/>
            <ac:spMk id="56" creationId="{35D11EDA-D6DF-E648-684C-157B9A64EF5C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57" creationId="{9AD42223-47B4-2BBC-561A-27F1499ED08B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59" creationId="{5B922C12-D1C8-CA63-54FE-9CDCD6D0FA49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61" creationId="{7C5E661C-C4F2-0F8F-0053-B1AC455262F7}"/>
          </ac:spMkLst>
        </pc:spChg>
        <pc:spChg chg="del">
          <ac:chgData name="Sim, Youngwoo" userId="417ced45-57a5-4e49-9c48-e0610ab78550" providerId="ADAL" clId="{0C6DD5D6-19C1-4A84-A5E8-24E32DBAF761}" dt="2022-07-01T07:43:38.844" v="4487" actId="478"/>
          <ac:spMkLst>
            <pc:docMk/>
            <pc:sldMk cId="3675572452" sldId="329"/>
            <ac:spMk id="63" creationId="{DC0AE7FA-6795-DC06-7A3A-3C143192E9FB}"/>
          </ac:spMkLst>
        </pc:spChg>
        <pc:spChg chg="add del mod">
          <ac:chgData name="Sim, Youngwoo" userId="417ced45-57a5-4e49-9c48-e0610ab78550" providerId="ADAL" clId="{0C6DD5D6-19C1-4A84-A5E8-24E32DBAF761}" dt="2022-07-01T07:20:11.716" v="3484" actId="478"/>
          <ac:spMkLst>
            <pc:docMk/>
            <pc:sldMk cId="3675572452" sldId="329"/>
            <ac:spMk id="64" creationId="{2DBDCE91-AD06-3C29-420E-ADDD80B6BA79}"/>
          </ac:spMkLst>
        </pc:spChg>
        <pc:spChg chg="add mod">
          <ac:chgData name="Sim, Youngwoo" userId="417ced45-57a5-4e49-9c48-e0610ab78550" providerId="ADAL" clId="{0C6DD5D6-19C1-4A84-A5E8-24E32DBAF761}" dt="2022-07-01T07:41:48.722" v="4439" actId="20577"/>
          <ac:spMkLst>
            <pc:docMk/>
            <pc:sldMk cId="3675572452" sldId="329"/>
            <ac:spMk id="65" creationId="{B72E782E-C8A4-6968-2F8D-C5B470C09869}"/>
          </ac:spMkLst>
        </pc:spChg>
        <pc:spChg chg="add mod">
          <ac:chgData name="Sim, Youngwoo" userId="417ced45-57a5-4e49-9c48-e0610ab78550" providerId="ADAL" clId="{0C6DD5D6-19C1-4A84-A5E8-24E32DBAF761}" dt="2022-07-01T07:42:08.100" v="4454" actId="20577"/>
          <ac:spMkLst>
            <pc:docMk/>
            <pc:sldMk cId="3675572452" sldId="329"/>
            <ac:spMk id="66" creationId="{F0BF11C1-DB37-90E9-0106-D795015B1DDE}"/>
          </ac:spMkLst>
        </pc:spChg>
        <pc:spChg chg="add mod">
          <ac:chgData name="Sim, Youngwoo" userId="417ced45-57a5-4e49-9c48-e0610ab78550" providerId="ADAL" clId="{0C6DD5D6-19C1-4A84-A5E8-24E32DBAF761}" dt="2022-07-01T07:42:21.256" v="4460" actId="20577"/>
          <ac:spMkLst>
            <pc:docMk/>
            <pc:sldMk cId="3675572452" sldId="329"/>
            <ac:spMk id="67" creationId="{971CF588-E3E5-35AC-0B8F-C2675AD7F413}"/>
          </ac:spMkLst>
        </pc:spChg>
        <pc:spChg chg="add mod">
          <ac:chgData name="Sim, Youngwoo" userId="417ced45-57a5-4e49-9c48-e0610ab78550" providerId="ADAL" clId="{0C6DD5D6-19C1-4A84-A5E8-24E32DBAF761}" dt="2022-07-01T07:42:38.170" v="4468" actId="20577"/>
          <ac:spMkLst>
            <pc:docMk/>
            <pc:sldMk cId="3675572452" sldId="329"/>
            <ac:spMk id="68" creationId="{6F6E1B12-1AAB-754B-E90C-B9AFAB6EB75D}"/>
          </ac:spMkLst>
        </pc:spChg>
        <pc:spChg chg="add mod">
          <ac:chgData name="Sim, Youngwoo" userId="417ced45-57a5-4e49-9c48-e0610ab78550" providerId="ADAL" clId="{0C6DD5D6-19C1-4A84-A5E8-24E32DBAF761}" dt="2022-07-01T07:42:58.101" v="4474" actId="20577"/>
          <ac:spMkLst>
            <pc:docMk/>
            <pc:sldMk cId="3675572452" sldId="329"/>
            <ac:spMk id="69" creationId="{D0ADEA55-DED3-56BF-99AC-2EBA9C2E690C}"/>
          </ac:spMkLst>
        </pc:spChg>
        <pc:spChg chg="add mod">
          <ac:chgData name="Sim, Youngwoo" userId="417ced45-57a5-4e49-9c48-e0610ab78550" providerId="ADAL" clId="{0C6DD5D6-19C1-4A84-A5E8-24E32DBAF761}" dt="2022-07-01T07:46:08.731" v="4791" actId="20577"/>
          <ac:spMkLst>
            <pc:docMk/>
            <pc:sldMk cId="3675572452" sldId="329"/>
            <ac:spMk id="70" creationId="{BD2B2657-2D6C-8F67-EE63-4280575DA378}"/>
          </ac:spMkLst>
        </pc:spChg>
        <pc:spChg chg="add mod">
          <ac:chgData name="Sim, Youngwoo" userId="417ced45-57a5-4e49-9c48-e0610ab78550" providerId="ADAL" clId="{0C6DD5D6-19C1-4A84-A5E8-24E32DBAF761}" dt="2022-07-01T07:46:19.655" v="4793" actId="571"/>
          <ac:spMkLst>
            <pc:docMk/>
            <pc:sldMk cId="3675572452" sldId="329"/>
            <ac:spMk id="71" creationId="{1D8285F0-27B3-6402-4918-DA6E9CA971EA}"/>
          </ac:spMkLst>
        </pc:spChg>
        <pc:spChg chg="add mod">
          <ac:chgData name="Sim, Youngwoo" userId="417ced45-57a5-4e49-9c48-e0610ab78550" providerId="ADAL" clId="{0C6DD5D6-19C1-4A84-A5E8-24E32DBAF761}" dt="2022-07-01T07:47:29.247" v="4821" actId="207"/>
          <ac:spMkLst>
            <pc:docMk/>
            <pc:sldMk cId="3675572452" sldId="329"/>
            <ac:spMk id="72" creationId="{4E5242BA-448A-4E22-DE89-631725C7B261}"/>
          </ac:spMkLst>
        </pc:spChg>
        <pc:spChg chg="add mod">
          <ac:chgData name="Sim, Youngwoo" userId="417ced45-57a5-4e49-9c48-e0610ab78550" providerId="ADAL" clId="{0C6DD5D6-19C1-4A84-A5E8-24E32DBAF761}" dt="2022-07-01T07:47:29.247" v="4821" actId="207"/>
          <ac:spMkLst>
            <pc:docMk/>
            <pc:sldMk cId="3675572452" sldId="329"/>
            <ac:spMk id="73" creationId="{6726D50E-944C-95E0-C537-B78F5029F3E9}"/>
          </ac:spMkLst>
        </pc:spChg>
        <pc:spChg chg="add mod">
          <ac:chgData name="Sim, Youngwoo" userId="417ced45-57a5-4e49-9c48-e0610ab78550" providerId="ADAL" clId="{0C6DD5D6-19C1-4A84-A5E8-24E32DBAF761}" dt="2022-07-01T07:47:29.247" v="4821" actId="207"/>
          <ac:spMkLst>
            <pc:docMk/>
            <pc:sldMk cId="3675572452" sldId="329"/>
            <ac:spMk id="74" creationId="{75D45E92-EBFF-3F4C-D247-173ADB05A049}"/>
          </ac:spMkLst>
        </pc:spChg>
        <pc:spChg chg="add mod">
          <ac:chgData name="Sim, Youngwoo" userId="417ced45-57a5-4e49-9c48-e0610ab78550" providerId="ADAL" clId="{0C6DD5D6-19C1-4A84-A5E8-24E32DBAF761}" dt="2022-07-01T07:47:29.247" v="4821" actId="207"/>
          <ac:spMkLst>
            <pc:docMk/>
            <pc:sldMk cId="3675572452" sldId="329"/>
            <ac:spMk id="75" creationId="{A87B9089-11B5-39D3-9271-A781CB588B58}"/>
          </ac:spMkLst>
        </pc:spChg>
        <pc:spChg chg="add mod">
          <ac:chgData name="Sim, Youngwoo" userId="417ced45-57a5-4e49-9c48-e0610ab78550" providerId="ADAL" clId="{0C6DD5D6-19C1-4A84-A5E8-24E32DBAF761}" dt="2022-07-01T07:47:29.247" v="4821" actId="207"/>
          <ac:spMkLst>
            <pc:docMk/>
            <pc:sldMk cId="3675572452" sldId="329"/>
            <ac:spMk id="76" creationId="{D66BF4E4-5F2B-02FC-34C8-A54292BDC353}"/>
          </ac:spMkLst>
        </pc:spChg>
        <pc:spChg chg="add mod">
          <ac:chgData name="Sim, Youngwoo" userId="417ced45-57a5-4e49-9c48-e0610ab78550" providerId="ADAL" clId="{0C6DD5D6-19C1-4A84-A5E8-24E32DBAF761}" dt="2022-07-01T07:47:29.247" v="4821" actId="207"/>
          <ac:spMkLst>
            <pc:docMk/>
            <pc:sldMk cId="3675572452" sldId="329"/>
            <ac:spMk id="77" creationId="{ECC4C133-2FF0-12D6-9705-6DD3A2F4E046}"/>
          </ac:spMkLst>
        </pc:spChg>
        <pc:spChg chg="add mod">
          <ac:chgData name="Sim, Youngwoo" userId="417ced45-57a5-4e49-9c48-e0610ab78550" providerId="ADAL" clId="{0C6DD5D6-19C1-4A84-A5E8-24E32DBAF761}" dt="2022-07-01T07:47:29.247" v="4821" actId="207"/>
          <ac:spMkLst>
            <pc:docMk/>
            <pc:sldMk cId="3675572452" sldId="329"/>
            <ac:spMk id="78" creationId="{E6238776-1E22-3A1E-31C3-66FD69A2DDFD}"/>
          </ac:spMkLst>
        </pc:spChg>
        <pc:picChg chg="del">
          <ac:chgData name="Sim, Youngwoo" userId="417ced45-57a5-4e49-9c48-e0610ab78550" providerId="ADAL" clId="{0C6DD5D6-19C1-4A84-A5E8-24E32DBAF761}" dt="2022-07-01T07:39:37.247" v="4191" actId="478"/>
          <ac:picMkLst>
            <pc:docMk/>
            <pc:sldMk cId="3675572452" sldId="329"/>
            <ac:picMk id="5" creationId="{C40139DB-4861-0CC5-FFC7-C9C418031FF3}"/>
          </ac:picMkLst>
        </pc:picChg>
        <pc:picChg chg="add mod ord">
          <ac:chgData name="Sim, Youngwoo" userId="417ced45-57a5-4e49-9c48-e0610ab78550" providerId="ADAL" clId="{0C6DD5D6-19C1-4A84-A5E8-24E32DBAF761}" dt="2022-07-01T07:40:34.990" v="4243" actId="1076"/>
          <ac:picMkLst>
            <pc:docMk/>
            <pc:sldMk cId="3675572452" sldId="329"/>
            <ac:picMk id="6" creationId="{32F43935-8FF7-F3B2-8B54-672B42CC25AD}"/>
          </ac:picMkLst>
        </pc:picChg>
        <pc:picChg chg="add del mod">
          <ac:chgData name="Sim, Youngwoo" userId="417ced45-57a5-4e49-9c48-e0610ab78550" providerId="ADAL" clId="{0C6DD5D6-19C1-4A84-A5E8-24E32DBAF761}" dt="2022-07-01T07:48:00.432" v="4828" actId="478"/>
          <ac:picMkLst>
            <pc:docMk/>
            <pc:sldMk cId="3675572452" sldId="329"/>
            <ac:picMk id="8" creationId="{14622548-C18D-08FA-EA90-80F4B7D21618}"/>
          </ac:picMkLst>
        </pc:picChg>
        <pc:picChg chg="del mod">
          <ac:chgData name="Sim, Youngwoo" userId="417ced45-57a5-4e49-9c48-e0610ab78550" providerId="ADAL" clId="{0C6DD5D6-19C1-4A84-A5E8-24E32DBAF761}" dt="2022-07-01T07:43:38.844" v="4487" actId="478"/>
          <ac:picMkLst>
            <pc:docMk/>
            <pc:sldMk cId="3675572452" sldId="329"/>
            <ac:picMk id="9" creationId="{DCCAD3FD-FDDC-0149-F16C-C9FE6B8DF8D4}"/>
          </ac:picMkLst>
        </pc:picChg>
        <pc:cxnChg chg="del">
          <ac:chgData name="Sim, Youngwoo" userId="417ced45-57a5-4e49-9c48-e0610ab78550" providerId="ADAL" clId="{0C6DD5D6-19C1-4A84-A5E8-24E32DBAF761}" dt="2022-07-01T07:43:38.844" v="4487" actId="478"/>
          <ac:cxnSpMkLst>
            <pc:docMk/>
            <pc:sldMk cId="3675572452" sldId="329"/>
            <ac:cxnSpMk id="46" creationId="{DDAB366D-612D-6473-8D45-A9DF2E93C4A9}"/>
          </ac:cxnSpMkLst>
        </pc:cxnChg>
        <pc:cxnChg chg="del">
          <ac:chgData name="Sim, Youngwoo" userId="417ced45-57a5-4e49-9c48-e0610ab78550" providerId="ADAL" clId="{0C6DD5D6-19C1-4A84-A5E8-24E32DBAF761}" dt="2022-07-01T07:43:38.844" v="4487" actId="478"/>
          <ac:cxnSpMkLst>
            <pc:docMk/>
            <pc:sldMk cId="3675572452" sldId="329"/>
            <ac:cxnSpMk id="49" creationId="{89B5B13E-1475-8A26-52CF-FEC6BD6DE84F}"/>
          </ac:cxnSpMkLst>
        </pc:cxnChg>
        <pc:cxnChg chg="del">
          <ac:chgData name="Sim, Youngwoo" userId="417ced45-57a5-4e49-9c48-e0610ab78550" providerId="ADAL" clId="{0C6DD5D6-19C1-4A84-A5E8-24E32DBAF761}" dt="2022-07-01T07:43:38.844" v="4487" actId="478"/>
          <ac:cxnSpMkLst>
            <pc:docMk/>
            <pc:sldMk cId="3675572452" sldId="329"/>
            <ac:cxnSpMk id="52" creationId="{6C1E40F5-CC8A-C2A7-11E5-51A191BE0970}"/>
          </ac:cxnSpMkLst>
        </pc:cxnChg>
        <pc:cxnChg chg="del">
          <ac:chgData name="Sim, Youngwoo" userId="417ced45-57a5-4e49-9c48-e0610ab78550" providerId="ADAL" clId="{0C6DD5D6-19C1-4A84-A5E8-24E32DBAF761}" dt="2022-07-01T07:43:38.844" v="4487" actId="478"/>
          <ac:cxnSpMkLst>
            <pc:docMk/>
            <pc:sldMk cId="3675572452" sldId="329"/>
            <ac:cxnSpMk id="55" creationId="{EE589A40-29D0-010E-7910-4682B75E5E35}"/>
          </ac:cxnSpMkLst>
        </pc:cxnChg>
        <pc:cxnChg chg="del">
          <ac:chgData name="Sim, Youngwoo" userId="417ced45-57a5-4e49-9c48-e0610ab78550" providerId="ADAL" clId="{0C6DD5D6-19C1-4A84-A5E8-24E32DBAF761}" dt="2022-07-01T07:43:38.844" v="4487" actId="478"/>
          <ac:cxnSpMkLst>
            <pc:docMk/>
            <pc:sldMk cId="3675572452" sldId="329"/>
            <ac:cxnSpMk id="58" creationId="{D7AA999E-A609-F910-220E-81EB85BFAC9C}"/>
          </ac:cxnSpMkLst>
        </pc:cxnChg>
        <pc:cxnChg chg="del">
          <ac:chgData name="Sim, Youngwoo" userId="417ced45-57a5-4e49-9c48-e0610ab78550" providerId="ADAL" clId="{0C6DD5D6-19C1-4A84-A5E8-24E32DBAF761}" dt="2022-07-01T07:43:38.844" v="4487" actId="478"/>
          <ac:cxnSpMkLst>
            <pc:docMk/>
            <pc:sldMk cId="3675572452" sldId="329"/>
            <ac:cxnSpMk id="60" creationId="{7BB2531C-8C36-ED43-2E7E-985F39A2F150}"/>
          </ac:cxnSpMkLst>
        </pc:cxnChg>
        <pc:cxnChg chg="del">
          <ac:chgData name="Sim, Youngwoo" userId="417ced45-57a5-4e49-9c48-e0610ab78550" providerId="ADAL" clId="{0C6DD5D6-19C1-4A84-A5E8-24E32DBAF761}" dt="2022-07-01T07:43:38.844" v="4487" actId="478"/>
          <ac:cxnSpMkLst>
            <pc:docMk/>
            <pc:sldMk cId="3675572452" sldId="329"/>
            <ac:cxnSpMk id="62" creationId="{77C2F0A6-1638-0C3F-D23E-A9449BC36148}"/>
          </ac:cxnSpMkLst>
        </pc:cxnChg>
      </pc:sldChg>
      <pc:sldChg chg="addSp delSp modSp mod ord">
        <pc:chgData name="Sim, Youngwoo" userId="417ced45-57a5-4e49-9c48-e0610ab78550" providerId="ADAL" clId="{0C6DD5D6-19C1-4A84-A5E8-24E32DBAF761}" dt="2022-07-01T08:36:46.422" v="8048"/>
        <pc:sldMkLst>
          <pc:docMk/>
          <pc:sldMk cId="2033656749" sldId="330"/>
        </pc:sldMkLst>
        <pc:spChg chg="del">
          <ac:chgData name="Sim, Youngwoo" userId="417ced45-57a5-4e49-9c48-e0610ab78550" providerId="ADAL" clId="{0C6DD5D6-19C1-4A84-A5E8-24E32DBAF761}" dt="2022-07-01T07:08:59.931" v="2914" actId="478"/>
          <ac:spMkLst>
            <pc:docMk/>
            <pc:sldMk cId="2033656749" sldId="330"/>
            <ac:spMk id="2" creationId="{E839A626-8D73-ADAB-7AA5-5ED5D26D986C}"/>
          </ac:spMkLst>
        </pc:spChg>
        <pc:spChg chg="del">
          <ac:chgData name="Sim, Youngwoo" userId="417ced45-57a5-4e49-9c48-e0610ab78550" providerId="ADAL" clId="{0C6DD5D6-19C1-4A84-A5E8-24E32DBAF761}" dt="2022-07-01T07:08:42.173" v="2905" actId="478"/>
          <ac:spMkLst>
            <pc:docMk/>
            <pc:sldMk cId="2033656749" sldId="330"/>
            <ac:spMk id="3" creationId="{1D62DEE9-9DF7-C0B0-4B4F-4047F18F8458}"/>
          </ac:spMkLst>
        </pc:spChg>
        <pc:spChg chg="mod">
          <ac:chgData name="Sim, Youngwoo" userId="417ced45-57a5-4e49-9c48-e0610ab78550" providerId="ADAL" clId="{0C6DD5D6-19C1-4A84-A5E8-24E32DBAF761}" dt="2022-07-01T07:10:12.250" v="3061" actId="20577"/>
          <ac:spMkLst>
            <pc:docMk/>
            <pc:sldMk cId="2033656749" sldId="330"/>
            <ac:spMk id="6" creationId="{DE324D92-CF0D-0018-E5F9-C2CCF45D44AF}"/>
          </ac:spMkLst>
        </pc:spChg>
        <pc:spChg chg="mod">
          <ac:chgData name="Sim, Youngwoo" userId="417ced45-57a5-4e49-9c48-e0610ab78550" providerId="ADAL" clId="{0C6DD5D6-19C1-4A84-A5E8-24E32DBAF761}" dt="2022-07-01T07:11:27.099" v="3260" actId="20577"/>
          <ac:spMkLst>
            <pc:docMk/>
            <pc:sldMk cId="2033656749" sldId="330"/>
            <ac:spMk id="11" creationId="{0DF227AA-2677-924E-04B0-F3FD454E6201}"/>
          </ac:spMkLst>
        </pc:spChg>
        <pc:spChg chg="mod">
          <ac:chgData name="Sim, Youngwoo" userId="417ced45-57a5-4e49-9c48-e0610ab78550" providerId="ADAL" clId="{0C6DD5D6-19C1-4A84-A5E8-24E32DBAF761}" dt="2022-07-01T07:10:02.378" v="3045" actId="20577"/>
          <ac:spMkLst>
            <pc:docMk/>
            <pc:sldMk cId="2033656749" sldId="330"/>
            <ac:spMk id="14" creationId="{301BA484-8CA2-90A5-C14C-1F43D41F1382}"/>
          </ac:spMkLst>
        </pc:spChg>
        <pc:spChg chg="mod">
          <ac:chgData name="Sim, Youngwoo" userId="417ced45-57a5-4e49-9c48-e0610ab78550" providerId="ADAL" clId="{0C6DD5D6-19C1-4A84-A5E8-24E32DBAF761}" dt="2022-07-01T07:22:05.553" v="3529" actId="1076"/>
          <ac:spMkLst>
            <pc:docMk/>
            <pc:sldMk cId="2033656749" sldId="330"/>
            <ac:spMk id="17" creationId="{32FB5444-D749-4648-2D25-67AE5C84F5A4}"/>
          </ac:spMkLst>
        </pc:spChg>
        <pc:spChg chg="add mod">
          <ac:chgData name="Sim, Youngwoo" userId="417ced45-57a5-4e49-9c48-e0610ab78550" providerId="ADAL" clId="{0C6DD5D6-19C1-4A84-A5E8-24E32DBAF761}" dt="2022-07-01T07:21:59.545" v="3528" actId="20577"/>
          <ac:spMkLst>
            <pc:docMk/>
            <pc:sldMk cId="2033656749" sldId="330"/>
            <ac:spMk id="19" creationId="{3CD6F2A1-C39F-7966-10A6-41DF2DDED2A7}"/>
          </ac:spMkLst>
        </pc:spChg>
        <pc:spChg chg="mod">
          <ac:chgData name="Sim, Youngwoo" userId="417ced45-57a5-4e49-9c48-e0610ab78550" providerId="ADAL" clId="{0C6DD5D6-19C1-4A84-A5E8-24E32DBAF761}" dt="2022-07-01T07:28:34.100" v="3734" actId="20577"/>
          <ac:spMkLst>
            <pc:docMk/>
            <pc:sldMk cId="2033656749" sldId="330"/>
            <ac:spMk id="22" creationId="{AD02BF54-744B-47E9-82EF-C982B563E0DF}"/>
          </ac:spMkLst>
        </pc:spChg>
        <pc:picChg chg="del">
          <ac:chgData name="Sim, Youngwoo" userId="417ced45-57a5-4e49-9c48-e0610ab78550" providerId="ADAL" clId="{0C6DD5D6-19C1-4A84-A5E8-24E32DBAF761}" dt="2022-07-01T07:08:31.996" v="2899" actId="478"/>
          <ac:picMkLst>
            <pc:docMk/>
            <pc:sldMk cId="2033656749" sldId="330"/>
            <ac:picMk id="5" creationId="{5BD7BA42-B56B-1A4C-6A7F-BBA92864895C}"/>
          </ac:picMkLst>
        </pc:picChg>
        <pc:picChg chg="add mod ord">
          <ac:chgData name="Sim, Youngwoo" userId="417ced45-57a5-4e49-9c48-e0610ab78550" providerId="ADAL" clId="{0C6DD5D6-19C1-4A84-A5E8-24E32DBAF761}" dt="2022-07-01T07:08:46.212" v="2906" actId="1076"/>
          <ac:picMkLst>
            <pc:docMk/>
            <pc:sldMk cId="2033656749" sldId="330"/>
            <ac:picMk id="8" creationId="{A0228C88-823D-E365-E096-0C0DA22B67F9}"/>
          </ac:picMkLst>
        </pc:picChg>
        <pc:cxnChg chg="mod">
          <ac:chgData name="Sim, Youngwoo" userId="417ced45-57a5-4e49-9c48-e0610ab78550" providerId="ADAL" clId="{0C6DD5D6-19C1-4A84-A5E8-24E32DBAF761}" dt="2022-07-01T07:09:35.687" v="2976" actId="1076"/>
          <ac:cxnSpMkLst>
            <pc:docMk/>
            <pc:sldMk cId="2033656749" sldId="330"/>
            <ac:cxnSpMk id="7" creationId="{9790670C-70BC-E082-2818-413FD8BCC43D}"/>
          </ac:cxnSpMkLst>
        </pc:cxnChg>
        <pc:cxnChg chg="mod">
          <ac:chgData name="Sim, Youngwoo" userId="417ced45-57a5-4e49-9c48-e0610ab78550" providerId="ADAL" clId="{0C6DD5D6-19C1-4A84-A5E8-24E32DBAF761}" dt="2022-07-01T07:08:53.878" v="2908" actId="14100"/>
          <ac:cxnSpMkLst>
            <pc:docMk/>
            <pc:sldMk cId="2033656749" sldId="330"/>
            <ac:cxnSpMk id="20" creationId="{369F3439-850D-5E2D-958E-4952724B9AA1}"/>
          </ac:cxnSpMkLst>
        </pc:cxnChg>
      </pc:sldChg>
      <pc:sldChg chg="addSp delSp modSp mod ord">
        <pc:chgData name="Sim, Youngwoo" userId="417ced45-57a5-4e49-9c48-e0610ab78550" providerId="ADAL" clId="{0C6DD5D6-19C1-4A84-A5E8-24E32DBAF761}" dt="2022-07-01T08:36:09.833" v="8046"/>
        <pc:sldMkLst>
          <pc:docMk/>
          <pc:sldMk cId="3795371279" sldId="331"/>
        </pc:sldMkLst>
        <pc:spChg chg="del">
          <ac:chgData name="Sim, Youngwoo" userId="417ced45-57a5-4e49-9c48-e0610ab78550" providerId="ADAL" clId="{0C6DD5D6-19C1-4A84-A5E8-24E32DBAF761}" dt="2022-07-01T07:12:13.792" v="3269" actId="478"/>
          <ac:spMkLst>
            <pc:docMk/>
            <pc:sldMk cId="3795371279" sldId="331"/>
            <ac:spMk id="2" creationId="{E839A626-8D73-ADAB-7AA5-5ED5D26D986C}"/>
          </ac:spMkLst>
        </pc:spChg>
        <pc:spChg chg="del">
          <ac:chgData name="Sim, Youngwoo" userId="417ced45-57a5-4e49-9c48-e0610ab78550" providerId="ADAL" clId="{0C6DD5D6-19C1-4A84-A5E8-24E32DBAF761}" dt="2022-07-01T07:12:15.210" v="3270" actId="478"/>
          <ac:spMkLst>
            <pc:docMk/>
            <pc:sldMk cId="3795371279" sldId="331"/>
            <ac:spMk id="3" creationId="{1D62DEE9-9DF7-C0B0-4B4F-4047F18F8458}"/>
          </ac:spMkLst>
        </pc:spChg>
        <pc:spChg chg="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4" creationId="{92897150-562D-0161-3194-0968D14FD564}"/>
          </ac:spMkLst>
        </pc:spChg>
        <pc:spChg chg="del mod">
          <ac:chgData name="Sim, Youngwoo" userId="417ced45-57a5-4e49-9c48-e0610ab78550" providerId="ADAL" clId="{0C6DD5D6-19C1-4A84-A5E8-24E32DBAF761}" dt="2022-07-01T07:16:35.083" v="3349" actId="478"/>
          <ac:spMkLst>
            <pc:docMk/>
            <pc:sldMk cId="3795371279" sldId="331"/>
            <ac:spMk id="8" creationId="{8758F75A-B620-3083-D527-7174254B00C3}"/>
          </ac:spMkLst>
        </pc:spChg>
        <pc:spChg chg="add 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9" creationId="{DF0CF6F5-A2F7-E398-D351-A8C10DFF4FA3}"/>
          </ac:spMkLst>
        </pc:spChg>
        <pc:spChg chg="del">
          <ac:chgData name="Sim, Youngwoo" userId="417ced45-57a5-4e49-9c48-e0610ab78550" providerId="ADAL" clId="{0C6DD5D6-19C1-4A84-A5E8-24E32DBAF761}" dt="2022-07-01T07:13:01.645" v="3287" actId="478"/>
          <ac:spMkLst>
            <pc:docMk/>
            <pc:sldMk cId="3795371279" sldId="331"/>
            <ac:spMk id="10" creationId="{06DCD554-E7C3-0385-A1FA-83A486B14436}"/>
          </ac:spMkLst>
        </pc:spChg>
        <pc:spChg chg="add 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11" creationId="{840F7FAA-F3CB-F50D-4830-38F1BD36EE5B}"/>
          </ac:spMkLst>
        </pc:spChg>
        <pc:spChg chg="add del">
          <ac:chgData name="Sim, Youngwoo" userId="417ced45-57a5-4e49-9c48-e0610ab78550" providerId="ADAL" clId="{0C6DD5D6-19C1-4A84-A5E8-24E32DBAF761}" dt="2022-07-01T07:15:20.625" v="3328" actId="11529"/>
          <ac:spMkLst>
            <pc:docMk/>
            <pc:sldMk cId="3795371279" sldId="331"/>
            <ac:spMk id="12" creationId="{AD2CC4F9-AF8C-A029-BFDE-92163564EE48}"/>
          </ac:spMkLst>
        </pc:spChg>
        <pc:spChg chg="del">
          <ac:chgData name="Sim, Youngwoo" userId="417ced45-57a5-4e49-9c48-e0610ab78550" providerId="ADAL" clId="{0C6DD5D6-19C1-4A84-A5E8-24E32DBAF761}" dt="2022-07-01T07:13:02.925" v="3288" actId="478"/>
          <ac:spMkLst>
            <pc:docMk/>
            <pc:sldMk cId="3795371279" sldId="331"/>
            <ac:spMk id="13" creationId="{642EE1DC-29FA-F6C2-31E2-0BF6FEA64B97}"/>
          </ac:spMkLst>
        </pc:spChg>
        <pc:spChg chg="add 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14" creationId="{2EA29093-7975-D729-FC22-28FC886E8760}"/>
          </ac:spMkLst>
        </pc:spChg>
        <pc:spChg chg="add 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15" creationId="{50A12ED2-94AA-8581-C836-07547F3FCC58}"/>
          </ac:spMkLst>
        </pc:spChg>
        <pc:spChg chg="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16" creationId="{B62C860D-714F-FC0F-5A55-2603C6C042DD}"/>
          </ac:spMkLst>
        </pc:spChg>
        <pc:spChg chg="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18" creationId="{5E89C868-E69D-AE9D-5A65-BF968BF77FB7}"/>
          </ac:spMkLst>
        </pc:spChg>
        <pc:spChg chg="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21" creationId="{701F5D58-0271-33B5-33ED-7D0326349C0D}"/>
          </ac:spMkLst>
        </pc:spChg>
        <pc:spChg chg="del">
          <ac:chgData name="Sim, Youngwoo" userId="417ced45-57a5-4e49-9c48-e0610ab78550" providerId="ADAL" clId="{0C6DD5D6-19C1-4A84-A5E8-24E32DBAF761}" dt="2022-07-01T07:13:11.913" v="3293" actId="478"/>
          <ac:spMkLst>
            <pc:docMk/>
            <pc:sldMk cId="3795371279" sldId="331"/>
            <ac:spMk id="22" creationId="{AD02BF54-744B-47E9-82EF-C982B563E0DF}"/>
          </ac:spMkLst>
        </pc:spChg>
        <pc:spChg chg="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23" creationId="{ACE3A4BD-24E2-4135-C047-24B32D461861}"/>
          </ac:spMkLst>
        </pc:spChg>
        <pc:spChg chg="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24" creationId="{A6CF0EA5-615C-3942-D339-4E4FEE478F98}"/>
          </ac:spMkLst>
        </pc:spChg>
        <pc:spChg chg="add mod">
          <ac:chgData name="Sim, Youngwoo" userId="417ced45-57a5-4e49-9c48-e0610ab78550" providerId="ADAL" clId="{0C6DD5D6-19C1-4A84-A5E8-24E32DBAF761}" dt="2022-07-01T07:15:03.597" v="3326" actId="571"/>
          <ac:spMkLst>
            <pc:docMk/>
            <pc:sldMk cId="3795371279" sldId="331"/>
            <ac:spMk id="25" creationId="{EF0AF979-F7B1-BE00-3B78-C1529C70BC3E}"/>
          </ac:spMkLst>
        </pc:spChg>
        <pc:spChg chg="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26" creationId="{EA5D6DDA-E8D2-4F9E-8463-F7EDCC2505F9}"/>
          </ac:spMkLst>
        </pc:spChg>
        <pc:spChg chg="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27" creationId="{9C6852AC-D7E5-9AEA-8D09-53CD9D3ADCA3}"/>
          </ac:spMkLst>
        </pc:spChg>
        <pc:spChg chg="del">
          <ac:chgData name="Sim, Youngwoo" userId="417ced45-57a5-4e49-9c48-e0610ab78550" providerId="ADAL" clId="{0C6DD5D6-19C1-4A84-A5E8-24E32DBAF761}" dt="2022-07-01T07:13:01.645" v="3287" actId="478"/>
          <ac:spMkLst>
            <pc:docMk/>
            <pc:sldMk cId="3795371279" sldId="331"/>
            <ac:spMk id="28" creationId="{ACD01BF3-D1AE-D377-0761-71B84A70EFF6}"/>
          </ac:spMkLst>
        </pc:spChg>
        <pc:spChg chg="add 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29" creationId="{8BD47BAA-17C8-137D-A9E3-FA974B604872}"/>
          </ac:spMkLst>
        </pc:spChg>
        <pc:spChg chg="del">
          <ac:chgData name="Sim, Youngwoo" userId="417ced45-57a5-4e49-9c48-e0610ab78550" providerId="ADAL" clId="{0C6DD5D6-19C1-4A84-A5E8-24E32DBAF761}" dt="2022-07-01T07:16:24.707" v="3345" actId="478"/>
          <ac:spMkLst>
            <pc:docMk/>
            <pc:sldMk cId="3795371279" sldId="331"/>
            <ac:spMk id="30" creationId="{D370BFED-4A7D-6232-86E6-B9AAFA5F90FC}"/>
          </ac:spMkLst>
        </pc:spChg>
        <pc:spChg chg="add mod">
          <ac:chgData name="Sim, Youngwoo" userId="417ced45-57a5-4e49-9c48-e0610ab78550" providerId="ADAL" clId="{0C6DD5D6-19C1-4A84-A5E8-24E32DBAF761}" dt="2022-07-01T07:17:32.969" v="3376" actId="571"/>
          <ac:spMkLst>
            <pc:docMk/>
            <pc:sldMk cId="3795371279" sldId="331"/>
            <ac:spMk id="31" creationId="{5A7849BF-2FB2-00EB-F98F-6C621457016A}"/>
          </ac:spMkLst>
        </pc:spChg>
        <pc:spChg chg="add mod">
          <ac:chgData name="Sim, Youngwoo" userId="417ced45-57a5-4e49-9c48-e0610ab78550" providerId="ADAL" clId="{0C6DD5D6-19C1-4A84-A5E8-24E32DBAF761}" dt="2022-07-01T07:17:32.619" v="3375" actId="571"/>
          <ac:spMkLst>
            <pc:docMk/>
            <pc:sldMk cId="3795371279" sldId="331"/>
            <ac:spMk id="32" creationId="{1E064F73-316B-3C7B-01DC-36E28460C7E5}"/>
          </ac:spMkLst>
        </pc:spChg>
        <pc:spChg chg="add mod">
          <ac:chgData name="Sim, Youngwoo" userId="417ced45-57a5-4e49-9c48-e0610ab78550" providerId="ADAL" clId="{0C6DD5D6-19C1-4A84-A5E8-24E32DBAF761}" dt="2022-07-01T07:17:32.465" v="3374" actId="571"/>
          <ac:spMkLst>
            <pc:docMk/>
            <pc:sldMk cId="3795371279" sldId="331"/>
            <ac:spMk id="33" creationId="{2B3DBB90-93A5-6BA2-2D25-65C5CD1FF13D}"/>
          </ac:spMkLst>
        </pc:spChg>
        <pc:spChg chg="add mod">
          <ac:chgData name="Sim, Youngwoo" userId="417ced45-57a5-4e49-9c48-e0610ab78550" providerId="ADAL" clId="{0C6DD5D6-19C1-4A84-A5E8-24E32DBAF761}" dt="2022-07-01T07:24:30.862" v="3609" actId="1076"/>
          <ac:spMkLst>
            <pc:docMk/>
            <pc:sldMk cId="3795371279" sldId="331"/>
            <ac:spMk id="34" creationId="{ACBEDE7B-B859-C080-90CC-F0C34F5DF2F3}"/>
          </ac:spMkLst>
        </pc:spChg>
        <pc:spChg chg="add del mod">
          <ac:chgData name="Sim, Youngwoo" userId="417ced45-57a5-4e49-9c48-e0610ab78550" providerId="ADAL" clId="{0C6DD5D6-19C1-4A84-A5E8-24E32DBAF761}" dt="2022-07-01T08:36:06.569" v="8045" actId="478"/>
          <ac:spMkLst>
            <pc:docMk/>
            <pc:sldMk cId="3795371279" sldId="331"/>
            <ac:spMk id="36" creationId="{C3366D9E-1BE3-B6FD-27F3-FD3254EC6694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38" creationId="{7D6F91A1-C7BD-168F-B2A8-DA88DFD3C2B6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39" creationId="{5B10D227-592B-FC25-BF0B-B0FE04F120C1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40" creationId="{2036D0CA-7D2E-969C-7E58-D90B9A17DAAF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41" creationId="{91139A55-C8F8-9B3F-82B9-3DE564211D92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42" creationId="{F9B2E93E-93CD-F088-93B5-3870942E7FF9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43" creationId="{4F7A9AD9-073C-FCC3-F616-CC261BE66C69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44" creationId="{A0890DC1-D38F-F162-B5EB-855C497B556F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45" creationId="{62EC4774-A513-1C19-76B5-7F7F11A9A3ED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46" creationId="{C6B8D201-995C-C39C-13E4-58D4ED7BF8A1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47" creationId="{1A2E9AFB-E43F-7A34-8061-7DEF3A1A44EA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48" creationId="{84787825-1587-E27C-5FE9-961806F08305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49" creationId="{597246E7-D8DD-57C8-A393-F612EEFBF249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50" creationId="{2B0DD27A-267D-C856-A059-234930F9B9A9}"/>
          </ac:spMkLst>
        </pc:spChg>
        <pc:spChg chg="add del mod">
          <ac:chgData name="Sim, Youngwoo" userId="417ced45-57a5-4e49-9c48-e0610ab78550" providerId="ADAL" clId="{0C6DD5D6-19C1-4A84-A5E8-24E32DBAF761}" dt="2022-07-01T07:24:28.888" v="3608"/>
          <ac:spMkLst>
            <pc:docMk/>
            <pc:sldMk cId="3795371279" sldId="331"/>
            <ac:spMk id="51" creationId="{0C9F68CA-9C37-7F88-3FF9-D08068467204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54" creationId="{746303AE-0D61-2042-28C2-A4F6C27A6E26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55" creationId="{515ECAC5-C3B2-66DC-F202-CC5641DC25A5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56" creationId="{46485083-EE1B-BCF7-7063-38A78B8A5DEE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57" creationId="{552C21DB-916E-7796-9DB1-9DA04F3CB6FB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58" creationId="{F55E44A3-5A74-5BDC-A30F-F3BCE1AF0B17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59" creationId="{03C2CB83-1DE7-0E1A-4E67-01B0C8494B47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60" creationId="{4D79C926-357D-CEC1-DC49-3CA86B8674D8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61" creationId="{A50F616F-CC3B-17D8-6D90-F4F4E6593591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62" creationId="{AC4B8D09-C959-7836-6E4D-9D238E9EEBA2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63" creationId="{959BBB1B-9EAA-61B2-E64F-447DE24790D6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64" creationId="{45726C2A-E229-125F-93B2-8FDFA2A48997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65" creationId="{81BD3C1C-948A-C645-9D56-5D90D06DACDA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66" creationId="{58209C5F-7459-D3C6-3091-EBEC88F67771}"/>
          </ac:spMkLst>
        </pc:spChg>
        <pc:spChg chg="add del mod">
          <ac:chgData name="Sim, Youngwoo" userId="417ced45-57a5-4e49-9c48-e0610ab78550" providerId="ADAL" clId="{0C6DD5D6-19C1-4A84-A5E8-24E32DBAF761}" dt="2022-07-01T07:24:35.482" v="3612" actId="478"/>
          <ac:spMkLst>
            <pc:docMk/>
            <pc:sldMk cId="3795371279" sldId="331"/>
            <ac:spMk id="67" creationId="{4E06FCD4-C46D-8738-A9AA-6C782DCF27AE}"/>
          </ac:spMkLst>
        </pc:spChg>
        <pc:spChg chg="add del mod">
          <ac:chgData name="Sim, Youngwoo" userId="417ced45-57a5-4e49-9c48-e0610ab78550" providerId="ADAL" clId="{0C6DD5D6-19C1-4A84-A5E8-24E32DBAF761}" dt="2022-07-01T07:25:57.514" v="3628" actId="478"/>
          <ac:spMkLst>
            <pc:docMk/>
            <pc:sldMk cId="3795371279" sldId="331"/>
            <ac:spMk id="69" creationId="{ABD6F7C8-2C7F-801C-28DB-797557834282}"/>
          </ac:spMkLst>
        </pc:spChg>
        <pc:spChg chg="add del">
          <ac:chgData name="Sim, Youngwoo" userId="417ced45-57a5-4e49-9c48-e0610ab78550" providerId="ADAL" clId="{0C6DD5D6-19C1-4A84-A5E8-24E32DBAF761}" dt="2022-07-01T07:24:55.286" v="3616" actId="11529"/>
          <ac:spMkLst>
            <pc:docMk/>
            <pc:sldMk cId="3795371279" sldId="331"/>
            <ac:spMk id="70" creationId="{A4E8030C-8FF9-0114-3E04-2743D620AE22}"/>
          </ac:spMkLst>
        </pc:spChg>
        <pc:spChg chg="add mod">
          <ac:chgData name="Sim, Youngwoo" userId="417ced45-57a5-4e49-9c48-e0610ab78550" providerId="ADAL" clId="{0C6DD5D6-19C1-4A84-A5E8-24E32DBAF761}" dt="2022-07-01T07:27:13.607" v="3642" actId="14861"/>
          <ac:spMkLst>
            <pc:docMk/>
            <pc:sldMk cId="3795371279" sldId="331"/>
            <ac:spMk id="71" creationId="{91EC29BB-0121-B12D-CA5A-F7EB410066E7}"/>
          </ac:spMkLst>
        </pc:spChg>
        <pc:spChg chg="add mod">
          <ac:chgData name="Sim, Youngwoo" userId="417ced45-57a5-4e49-9c48-e0610ab78550" providerId="ADAL" clId="{0C6DD5D6-19C1-4A84-A5E8-24E32DBAF761}" dt="2022-07-01T07:27:13.607" v="3642" actId="14861"/>
          <ac:spMkLst>
            <pc:docMk/>
            <pc:sldMk cId="3795371279" sldId="331"/>
            <ac:spMk id="72" creationId="{E109B657-F2D2-979F-C14A-743DDC5C23AC}"/>
          </ac:spMkLst>
        </pc:spChg>
        <pc:spChg chg="add mod">
          <ac:chgData name="Sim, Youngwoo" userId="417ced45-57a5-4e49-9c48-e0610ab78550" providerId="ADAL" clId="{0C6DD5D6-19C1-4A84-A5E8-24E32DBAF761}" dt="2022-07-01T07:27:13.607" v="3642" actId="14861"/>
          <ac:spMkLst>
            <pc:docMk/>
            <pc:sldMk cId="3795371279" sldId="331"/>
            <ac:spMk id="73" creationId="{9B63D699-6521-B05F-2DFF-08AA40EB8CA0}"/>
          </ac:spMkLst>
        </pc:spChg>
        <pc:spChg chg="add mod">
          <ac:chgData name="Sim, Youngwoo" userId="417ced45-57a5-4e49-9c48-e0610ab78550" providerId="ADAL" clId="{0C6DD5D6-19C1-4A84-A5E8-24E32DBAF761}" dt="2022-07-01T07:27:13.607" v="3642" actId="14861"/>
          <ac:spMkLst>
            <pc:docMk/>
            <pc:sldMk cId="3795371279" sldId="331"/>
            <ac:spMk id="74" creationId="{4488B1CD-8C8B-670A-9CBD-677FD74AFDA8}"/>
          </ac:spMkLst>
        </pc:spChg>
        <pc:spChg chg="add mod">
          <ac:chgData name="Sim, Youngwoo" userId="417ced45-57a5-4e49-9c48-e0610ab78550" providerId="ADAL" clId="{0C6DD5D6-19C1-4A84-A5E8-24E32DBAF761}" dt="2022-07-01T07:27:13.607" v="3642" actId="14861"/>
          <ac:spMkLst>
            <pc:docMk/>
            <pc:sldMk cId="3795371279" sldId="331"/>
            <ac:spMk id="75" creationId="{C42054F5-7BD3-7E57-6C33-1F0DEBE3B2E5}"/>
          </ac:spMkLst>
        </pc:spChg>
        <pc:spChg chg="add mod">
          <ac:chgData name="Sim, Youngwoo" userId="417ced45-57a5-4e49-9c48-e0610ab78550" providerId="ADAL" clId="{0C6DD5D6-19C1-4A84-A5E8-24E32DBAF761}" dt="2022-07-01T07:27:13.607" v="3642" actId="14861"/>
          <ac:spMkLst>
            <pc:docMk/>
            <pc:sldMk cId="3795371279" sldId="331"/>
            <ac:spMk id="76" creationId="{3373F6A6-EE5A-7660-8F25-231B2090314D}"/>
          </ac:spMkLst>
        </pc:spChg>
        <pc:spChg chg="add mod">
          <ac:chgData name="Sim, Youngwoo" userId="417ced45-57a5-4e49-9c48-e0610ab78550" providerId="ADAL" clId="{0C6DD5D6-19C1-4A84-A5E8-24E32DBAF761}" dt="2022-07-01T07:27:13.607" v="3642" actId="14861"/>
          <ac:spMkLst>
            <pc:docMk/>
            <pc:sldMk cId="3795371279" sldId="331"/>
            <ac:spMk id="77" creationId="{DC9A8F14-6F7F-EFC4-7759-BD3B50B3B365}"/>
          </ac:spMkLst>
        </pc:spChg>
        <pc:spChg chg="add mod">
          <ac:chgData name="Sim, Youngwoo" userId="417ced45-57a5-4e49-9c48-e0610ab78550" providerId="ADAL" clId="{0C6DD5D6-19C1-4A84-A5E8-24E32DBAF761}" dt="2022-07-01T07:27:13.607" v="3642" actId="14861"/>
          <ac:spMkLst>
            <pc:docMk/>
            <pc:sldMk cId="3795371279" sldId="331"/>
            <ac:spMk id="78" creationId="{51735BA2-2A26-F90C-2BB0-67974543FA12}"/>
          </ac:spMkLst>
        </pc:spChg>
        <pc:spChg chg="add mod">
          <ac:chgData name="Sim, Youngwoo" userId="417ced45-57a5-4e49-9c48-e0610ab78550" providerId="ADAL" clId="{0C6DD5D6-19C1-4A84-A5E8-24E32DBAF761}" dt="2022-07-01T08:36:09.833" v="8046"/>
          <ac:spMkLst>
            <pc:docMk/>
            <pc:sldMk cId="3795371279" sldId="331"/>
            <ac:spMk id="80" creationId="{B372FC82-1EA2-0B7D-0500-F3BDE2345858}"/>
          </ac:spMkLst>
        </pc:spChg>
        <pc:picChg chg="del">
          <ac:chgData name="Sim, Youngwoo" userId="417ced45-57a5-4e49-9c48-e0610ab78550" providerId="ADAL" clId="{0C6DD5D6-19C1-4A84-A5E8-24E32DBAF761}" dt="2022-07-01T07:11:59.075" v="3263" actId="478"/>
          <ac:picMkLst>
            <pc:docMk/>
            <pc:sldMk cId="3795371279" sldId="331"/>
            <ac:picMk id="5" creationId="{5BD7BA42-B56B-1A4C-6A7F-BBA92864895C}"/>
          </ac:picMkLst>
        </pc:picChg>
        <pc:picChg chg="add mod ord">
          <ac:chgData name="Sim, Youngwoo" userId="417ced45-57a5-4e49-9c48-e0610ab78550" providerId="ADAL" clId="{0C6DD5D6-19C1-4A84-A5E8-24E32DBAF761}" dt="2022-07-01T07:24:30.862" v="3609" actId="1076"/>
          <ac:picMkLst>
            <pc:docMk/>
            <pc:sldMk cId="3795371279" sldId="331"/>
            <ac:picMk id="7" creationId="{6593148D-204B-14F9-4A75-89D084E7C761}"/>
          </ac:picMkLst>
        </pc:picChg>
        <pc:picChg chg="add del mod">
          <ac:chgData name="Sim, Youngwoo" userId="417ced45-57a5-4e49-9c48-e0610ab78550" providerId="ADAL" clId="{0C6DD5D6-19C1-4A84-A5E8-24E32DBAF761}" dt="2022-07-01T07:24:28.888" v="3608"/>
          <ac:picMkLst>
            <pc:docMk/>
            <pc:sldMk cId="3795371279" sldId="331"/>
            <ac:picMk id="37" creationId="{01CC64F4-4359-BF2B-5335-414EF88DCDE4}"/>
          </ac:picMkLst>
        </pc:picChg>
        <pc:picChg chg="add mod">
          <ac:chgData name="Sim, Youngwoo" userId="417ced45-57a5-4e49-9c48-e0610ab78550" providerId="ADAL" clId="{0C6DD5D6-19C1-4A84-A5E8-24E32DBAF761}" dt="2022-07-01T07:24:36.867" v="3613" actId="1076"/>
          <ac:picMkLst>
            <pc:docMk/>
            <pc:sldMk cId="3795371279" sldId="331"/>
            <ac:picMk id="53" creationId="{B7405487-C90E-8AE2-E44C-2CBAF95A60BA}"/>
          </ac:picMkLst>
        </pc:picChg>
        <pc:cxnChg chg="del mod">
          <ac:chgData name="Sim, Youngwoo" userId="417ced45-57a5-4e49-9c48-e0610ab78550" providerId="ADAL" clId="{0C6DD5D6-19C1-4A84-A5E8-24E32DBAF761}" dt="2022-07-01T07:16:33.453" v="3348" actId="478"/>
          <ac:cxnSpMkLst>
            <pc:docMk/>
            <pc:sldMk cId="3795371279" sldId="331"/>
            <ac:cxnSpMk id="19" creationId="{DFCBDB74-8740-2223-8A1E-8D94302271C7}"/>
          </ac:cxnSpMkLst>
        </pc:cxnChg>
        <pc:cxnChg chg="del">
          <ac:chgData name="Sim, Youngwoo" userId="417ced45-57a5-4e49-9c48-e0610ab78550" providerId="ADAL" clId="{0C6DD5D6-19C1-4A84-A5E8-24E32DBAF761}" dt="2022-07-01T07:13:11.913" v="3293" actId="478"/>
          <ac:cxnSpMkLst>
            <pc:docMk/>
            <pc:sldMk cId="3795371279" sldId="331"/>
            <ac:cxnSpMk id="20" creationId="{369F3439-850D-5E2D-958E-4952724B9AA1}"/>
          </ac:cxnSpMkLst>
        </pc:cxnChg>
        <pc:cxnChg chg="add mod">
          <ac:chgData name="Sim, Youngwoo" userId="417ced45-57a5-4e49-9c48-e0610ab78550" providerId="ADAL" clId="{0C6DD5D6-19C1-4A84-A5E8-24E32DBAF761}" dt="2022-07-01T07:24:30.862" v="3609" actId="1076"/>
          <ac:cxnSpMkLst>
            <pc:docMk/>
            <pc:sldMk cId="3795371279" sldId="331"/>
            <ac:cxnSpMk id="35" creationId="{E7D72B0F-82BD-1512-C573-5577D094FA01}"/>
          </ac:cxnSpMkLst>
        </pc:cxnChg>
        <pc:cxnChg chg="add del mod">
          <ac:chgData name="Sim, Youngwoo" userId="417ced45-57a5-4e49-9c48-e0610ab78550" providerId="ADAL" clId="{0C6DD5D6-19C1-4A84-A5E8-24E32DBAF761}" dt="2022-07-01T07:24:28.888" v="3608"/>
          <ac:cxnSpMkLst>
            <pc:docMk/>
            <pc:sldMk cId="3795371279" sldId="331"/>
            <ac:cxnSpMk id="52" creationId="{1A887BE4-8833-2B3B-2DA8-314008278299}"/>
          </ac:cxnSpMkLst>
        </pc:cxnChg>
        <pc:cxnChg chg="add del mod">
          <ac:chgData name="Sim, Youngwoo" userId="417ced45-57a5-4e49-9c48-e0610ab78550" providerId="ADAL" clId="{0C6DD5D6-19C1-4A84-A5E8-24E32DBAF761}" dt="2022-07-01T07:24:35.482" v="3612" actId="478"/>
          <ac:cxnSpMkLst>
            <pc:docMk/>
            <pc:sldMk cId="3795371279" sldId="331"/>
            <ac:cxnSpMk id="68" creationId="{6E91AEE6-4179-398D-ECFD-6C4DC2DE3A1D}"/>
          </ac:cxnSpMkLst>
        </pc:cxnChg>
        <pc:cxnChg chg="add mod">
          <ac:chgData name="Sim, Youngwoo" userId="417ced45-57a5-4e49-9c48-e0610ab78550" providerId="ADAL" clId="{0C6DD5D6-19C1-4A84-A5E8-24E32DBAF761}" dt="2022-07-01T07:27:20.117" v="3643" actId="1076"/>
          <ac:cxnSpMkLst>
            <pc:docMk/>
            <pc:sldMk cId="3795371279" sldId="331"/>
            <ac:cxnSpMk id="79" creationId="{D9C87969-7020-EE64-AA8D-9A3C29B1ECFD}"/>
          </ac:cxnSpMkLst>
        </pc:cxnChg>
      </pc:sldChg>
      <pc:sldChg chg="del">
        <pc:chgData name="Sim, Youngwoo" userId="417ced45-57a5-4e49-9c48-e0610ab78550" providerId="ADAL" clId="{0C6DD5D6-19C1-4A84-A5E8-24E32DBAF761}" dt="2022-07-01T07:23:23.562" v="3600" actId="47"/>
        <pc:sldMkLst>
          <pc:docMk/>
          <pc:sldMk cId="2626344190" sldId="332"/>
        </pc:sldMkLst>
      </pc:sldChg>
      <pc:sldChg chg="addSp modSp new del mod">
        <pc:chgData name="Sim, Youngwoo" userId="417ced45-57a5-4e49-9c48-e0610ab78550" providerId="ADAL" clId="{0C6DD5D6-19C1-4A84-A5E8-24E32DBAF761}" dt="2022-07-01T07:23:26.868" v="3601" actId="47"/>
        <pc:sldMkLst>
          <pc:docMk/>
          <pc:sldMk cId="291799697" sldId="334"/>
        </pc:sldMkLst>
        <pc:spChg chg="add mod">
          <ac:chgData name="Sim, Youngwoo" userId="417ced45-57a5-4e49-9c48-e0610ab78550" providerId="ADAL" clId="{0C6DD5D6-19C1-4A84-A5E8-24E32DBAF761}" dt="2022-06-30T15:51:19.905" v="169" actId="20577"/>
          <ac:spMkLst>
            <pc:docMk/>
            <pc:sldMk cId="291799697" sldId="334"/>
            <ac:spMk id="6" creationId="{40FCA507-CAC1-C0CF-6FE9-A3CA31AEB4F5}"/>
          </ac:spMkLst>
        </pc:spChg>
        <pc:picChg chg="add mod">
          <ac:chgData name="Sim, Youngwoo" userId="417ced45-57a5-4e49-9c48-e0610ab78550" providerId="ADAL" clId="{0C6DD5D6-19C1-4A84-A5E8-24E32DBAF761}" dt="2022-06-30T15:50:46.656" v="45" actId="1076"/>
          <ac:picMkLst>
            <pc:docMk/>
            <pc:sldMk cId="291799697" sldId="334"/>
            <ac:picMk id="5" creationId="{93FA7CD8-7FDF-F035-9BED-0E07903674CD}"/>
          </ac:picMkLst>
        </pc:picChg>
      </pc:sldChg>
      <pc:sldChg chg="addSp modSp new del mod">
        <pc:chgData name="Sim, Youngwoo" userId="417ced45-57a5-4e49-9c48-e0610ab78550" providerId="ADAL" clId="{0C6DD5D6-19C1-4A84-A5E8-24E32DBAF761}" dt="2022-07-01T07:23:30.133" v="3602" actId="47"/>
        <pc:sldMkLst>
          <pc:docMk/>
          <pc:sldMk cId="1933463495" sldId="335"/>
        </pc:sldMkLst>
        <pc:spChg chg="add mod">
          <ac:chgData name="Sim, Youngwoo" userId="417ced45-57a5-4e49-9c48-e0610ab78550" providerId="ADAL" clId="{0C6DD5D6-19C1-4A84-A5E8-24E32DBAF761}" dt="2022-06-30T15:53:44.491" v="197" actId="164"/>
          <ac:spMkLst>
            <pc:docMk/>
            <pc:sldMk cId="1933463495" sldId="335"/>
            <ac:spMk id="7" creationId="{F7A35063-3672-9CFB-17C0-F46EF5AE2EDB}"/>
          </ac:spMkLst>
        </pc:spChg>
        <pc:grpChg chg="add mod">
          <ac:chgData name="Sim, Youngwoo" userId="417ced45-57a5-4e49-9c48-e0610ab78550" providerId="ADAL" clId="{0C6DD5D6-19C1-4A84-A5E8-24E32DBAF761}" dt="2022-06-30T15:53:45.956" v="198" actId="1076"/>
          <ac:grpSpMkLst>
            <pc:docMk/>
            <pc:sldMk cId="1933463495" sldId="335"/>
            <ac:grpSpMk id="4" creationId="{1A36CB74-597C-BB61-1F17-18A5B013EE8C}"/>
          </ac:grpSpMkLst>
        </pc:grpChg>
        <pc:picChg chg="add mod">
          <ac:chgData name="Sim, Youngwoo" userId="417ced45-57a5-4e49-9c48-e0610ab78550" providerId="ADAL" clId="{0C6DD5D6-19C1-4A84-A5E8-24E32DBAF761}" dt="2022-06-30T15:53:44.491" v="197" actId="164"/>
          <ac:picMkLst>
            <pc:docMk/>
            <pc:sldMk cId="1933463495" sldId="335"/>
            <ac:picMk id="5" creationId="{E1D96F28-977B-5235-0306-8D1CF7036286}"/>
          </ac:picMkLst>
        </pc:picChg>
        <pc:cxnChg chg="add mod">
          <ac:chgData name="Sim, Youngwoo" userId="417ced45-57a5-4e49-9c48-e0610ab78550" providerId="ADAL" clId="{0C6DD5D6-19C1-4A84-A5E8-24E32DBAF761}" dt="2022-06-30T15:53:44.491" v="197" actId="164"/>
          <ac:cxnSpMkLst>
            <pc:docMk/>
            <pc:sldMk cId="1933463495" sldId="335"/>
            <ac:cxnSpMk id="6" creationId="{AF7690DC-5593-8CBB-6E44-1FBBC71DB2AF}"/>
          </ac:cxnSpMkLst>
        </pc:cxnChg>
      </pc:sldChg>
      <pc:sldChg chg="addSp modSp new del mod">
        <pc:chgData name="Sim, Youngwoo" userId="417ced45-57a5-4e49-9c48-e0610ab78550" providerId="ADAL" clId="{0C6DD5D6-19C1-4A84-A5E8-24E32DBAF761}" dt="2022-07-01T07:23:32.468" v="3603" actId="47"/>
        <pc:sldMkLst>
          <pc:docMk/>
          <pc:sldMk cId="583321865" sldId="336"/>
        </pc:sldMkLst>
        <pc:spChg chg="add mod">
          <ac:chgData name="Sim, Youngwoo" userId="417ced45-57a5-4e49-9c48-e0610ab78550" providerId="ADAL" clId="{0C6DD5D6-19C1-4A84-A5E8-24E32DBAF761}" dt="2022-06-30T15:54:29.074" v="204" actId="14100"/>
          <ac:spMkLst>
            <pc:docMk/>
            <pc:sldMk cId="583321865" sldId="336"/>
            <ac:spMk id="6" creationId="{24D98FD0-DF25-5561-E3E4-5A43F7DA190A}"/>
          </ac:spMkLst>
        </pc:spChg>
        <pc:spChg chg="add mod">
          <ac:chgData name="Sim, Youngwoo" userId="417ced45-57a5-4e49-9c48-e0610ab78550" providerId="ADAL" clId="{0C6DD5D6-19C1-4A84-A5E8-24E32DBAF761}" dt="2022-06-30T15:55:02.125" v="275" actId="207"/>
          <ac:spMkLst>
            <pc:docMk/>
            <pc:sldMk cId="583321865" sldId="336"/>
            <ac:spMk id="7" creationId="{0AA7A2C4-7C91-CC8C-2CC1-CFD28D63CDE7}"/>
          </ac:spMkLst>
        </pc:spChg>
        <pc:picChg chg="add mod">
          <ac:chgData name="Sim, Youngwoo" userId="417ced45-57a5-4e49-9c48-e0610ab78550" providerId="ADAL" clId="{0C6DD5D6-19C1-4A84-A5E8-24E32DBAF761}" dt="2022-06-30T15:54:10.547" v="201" actId="1076"/>
          <ac:picMkLst>
            <pc:docMk/>
            <pc:sldMk cId="583321865" sldId="336"/>
            <ac:picMk id="5" creationId="{CC916D7D-56CE-A7A2-6DFB-136049F15E86}"/>
          </ac:picMkLst>
        </pc:picChg>
      </pc:sldChg>
      <pc:sldChg chg="addSp modSp new mod">
        <pc:chgData name="Sim, Youngwoo" userId="417ced45-57a5-4e49-9c48-e0610ab78550" providerId="ADAL" clId="{0C6DD5D6-19C1-4A84-A5E8-24E32DBAF761}" dt="2022-07-01T08:06:16.450" v="6193" actId="1076"/>
        <pc:sldMkLst>
          <pc:docMk/>
          <pc:sldMk cId="4096662993" sldId="337"/>
        </pc:sldMkLst>
        <pc:spChg chg="add mod">
          <ac:chgData name="Sim, Youngwoo" userId="417ced45-57a5-4e49-9c48-e0610ab78550" providerId="ADAL" clId="{0C6DD5D6-19C1-4A84-A5E8-24E32DBAF761}" dt="2022-07-01T06:43:12.048" v="1593" actId="14100"/>
          <ac:spMkLst>
            <pc:docMk/>
            <pc:sldMk cId="4096662993" sldId="337"/>
            <ac:spMk id="10" creationId="{6D66D7A4-8AE7-CA45-428D-D028D2AB5769}"/>
          </ac:spMkLst>
        </pc:spChg>
        <pc:spChg chg="add mod">
          <ac:chgData name="Sim, Youngwoo" userId="417ced45-57a5-4e49-9c48-e0610ab78550" providerId="ADAL" clId="{0C6DD5D6-19C1-4A84-A5E8-24E32DBAF761}" dt="2022-07-01T06:43:18.894" v="1595" actId="1076"/>
          <ac:spMkLst>
            <pc:docMk/>
            <pc:sldMk cId="4096662993" sldId="337"/>
            <ac:spMk id="11" creationId="{75C27EF9-F82A-1526-D8B3-D7CA96220108}"/>
          </ac:spMkLst>
        </pc:spChg>
        <pc:spChg chg="add mod">
          <ac:chgData name="Sim, Youngwoo" userId="417ced45-57a5-4e49-9c48-e0610ab78550" providerId="ADAL" clId="{0C6DD5D6-19C1-4A84-A5E8-24E32DBAF761}" dt="2022-07-01T06:43:29.476" v="1597" actId="207"/>
          <ac:spMkLst>
            <pc:docMk/>
            <pc:sldMk cId="4096662993" sldId="337"/>
            <ac:spMk id="12" creationId="{7CAF1917-80BD-9136-7C5A-4ACA26659041}"/>
          </ac:spMkLst>
        </pc:spChg>
        <pc:spChg chg="add mod">
          <ac:chgData name="Sim, Youngwoo" userId="417ced45-57a5-4e49-9c48-e0610ab78550" providerId="ADAL" clId="{0C6DD5D6-19C1-4A84-A5E8-24E32DBAF761}" dt="2022-07-01T08:06:16.450" v="6193" actId="1076"/>
          <ac:spMkLst>
            <pc:docMk/>
            <pc:sldMk cId="4096662993" sldId="337"/>
            <ac:spMk id="14" creationId="{45D2D61C-A2F6-F874-E969-E0CCAA390DB7}"/>
          </ac:spMkLst>
        </pc:spChg>
        <pc:picChg chg="add mod">
          <ac:chgData name="Sim, Youngwoo" userId="417ced45-57a5-4e49-9c48-e0610ab78550" providerId="ADAL" clId="{0C6DD5D6-19C1-4A84-A5E8-24E32DBAF761}" dt="2022-07-01T06:15:11.096" v="294" actId="1076"/>
          <ac:picMkLst>
            <pc:docMk/>
            <pc:sldMk cId="4096662993" sldId="337"/>
            <ac:picMk id="5" creationId="{8E78BEB0-D455-B0AB-6548-D17114E025FA}"/>
          </ac:picMkLst>
        </pc:picChg>
        <pc:picChg chg="add mod">
          <ac:chgData name="Sim, Youngwoo" userId="417ced45-57a5-4e49-9c48-e0610ab78550" providerId="ADAL" clId="{0C6DD5D6-19C1-4A84-A5E8-24E32DBAF761}" dt="2022-07-01T06:15:17.531" v="296" actId="1076"/>
          <ac:picMkLst>
            <pc:docMk/>
            <pc:sldMk cId="4096662993" sldId="337"/>
            <ac:picMk id="7" creationId="{B69EE3B5-8442-CB9B-6059-279A4D371E81}"/>
          </ac:picMkLst>
        </pc:picChg>
        <pc:picChg chg="add mod">
          <ac:chgData name="Sim, Youngwoo" userId="417ced45-57a5-4e49-9c48-e0610ab78550" providerId="ADAL" clId="{0C6DD5D6-19C1-4A84-A5E8-24E32DBAF761}" dt="2022-07-01T06:25:24.262" v="725" actId="1076"/>
          <ac:picMkLst>
            <pc:docMk/>
            <pc:sldMk cId="4096662993" sldId="337"/>
            <ac:picMk id="9" creationId="{C11811E8-7453-7C91-1440-6F7F7BA65F23}"/>
          </ac:picMkLst>
        </pc:picChg>
      </pc:sldChg>
      <pc:sldChg chg="addSp delSp modSp new mod">
        <pc:chgData name="Sim, Youngwoo" userId="417ced45-57a5-4e49-9c48-e0610ab78550" providerId="ADAL" clId="{0C6DD5D6-19C1-4A84-A5E8-24E32DBAF761}" dt="2022-07-01T08:06:41.046" v="6212" actId="1076"/>
        <pc:sldMkLst>
          <pc:docMk/>
          <pc:sldMk cId="3302168844" sldId="338"/>
        </pc:sldMkLst>
        <pc:spChg chg="add mod">
          <ac:chgData name="Sim, Youngwoo" userId="417ced45-57a5-4e49-9c48-e0610ab78550" providerId="ADAL" clId="{0C6DD5D6-19C1-4A84-A5E8-24E32DBAF761}" dt="2022-07-01T06:16:30.516" v="308" actId="1076"/>
          <ac:spMkLst>
            <pc:docMk/>
            <pc:sldMk cId="3302168844" sldId="338"/>
            <ac:spMk id="6" creationId="{C786FA5C-54FE-CF9F-F4F2-8D1844390D9A}"/>
          </ac:spMkLst>
        </pc:spChg>
        <pc:spChg chg="add mod">
          <ac:chgData name="Sim, Youngwoo" userId="417ced45-57a5-4e49-9c48-e0610ab78550" providerId="ADAL" clId="{0C6DD5D6-19C1-4A84-A5E8-24E32DBAF761}" dt="2022-07-01T06:23:09.964" v="724" actId="1076"/>
          <ac:spMkLst>
            <pc:docMk/>
            <pc:sldMk cId="3302168844" sldId="338"/>
            <ac:spMk id="7" creationId="{112822B4-B5C2-91F2-391F-C04F6D82EB87}"/>
          </ac:spMkLst>
        </pc:spChg>
        <pc:spChg chg="add mod">
          <ac:chgData name="Sim, Youngwoo" userId="417ced45-57a5-4e49-9c48-e0610ab78550" providerId="ADAL" clId="{0C6DD5D6-19C1-4A84-A5E8-24E32DBAF761}" dt="2022-07-01T06:16:20.540" v="306" actId="1076"/>
          <ac:spMkLst>
            <pc:docMk/>
            <pc:sldMk cId="3302168844" sldId="338"/>
            <ac:spMk id="8" creationId="{B0D5FA06-6892-5465-26AA-109E8726F332}"/>
          </ac:spMkLst>
        </pc:spChg>
        <pc:spChg chg="add mod">
          <ac:chgData name="Sim, Youngwoo" userId="417ced45-57a5-4e49-9c48-e0610ab78550" providerId="ADAL" clId="{0C6DD5D6-19C1-4A84-A5E8-24E32DBAF761}" dt="2022-07-01T06:16:24.861" v="307" actId="1076"/>
          <ac:spMkLst>
            <pc:docMk/>
            <pc:sldMk cId="3302168844" sldId="338"/>
            <ac:spMk id="9" creationId="{4E7E2DF8-DA70-6868-56A3-836351E35501}"/>
          </ac:spMkLst>
        </pc:spChg>
        <pc:spChg chg="add mod">
          <ac:chgData name="Sim, Youngwoo" userId="417ced45-57a5-4e49-9c48-e0610ab78550" providerId="ADAL" clId="{0C6DD5D6-19C1-4A84-A5E8-24E32DBAF761}" dt="2022-07-01T06:16:59.662" v="387" actId="1076"/>
          <ac:spMkLst>
            <pc:docMk/>
            <pc:sldMk cId="3302168844" sldId="338"/>
            <ac:spMk id="10" creationId="{4077B5B4-4E3E-F1A5-BCC2-A8EC7C65107B}"/>
          </ac:spMkLst>
        </pc:spChg>
        <pc:spChg chg="add mod">
          <ac:chgData name="Sim, Youngwoo" userId="417ced45-57a5-4e49-9c48-e0610ab78550" providerId="ADAL" clId="{0C6DD5D6-19C1-4A84-A5E8-24E32DBAF761}" dt="2022-07-01T06:17:39.101" v="444" actId="1076"/>
          <ac:spMkLst>
            <pc:docMk/>
            <pc:sldMk cId="3302168844" sldId="338"/>
            <ac:spMk id="11" creationId="{AB65AB7F-B699-BAE4-2705-11EBA12ECACF}"/>
          </ac:spMkLst>
        </pc:spChg>
        <pc:spChg chg="add mod">
          <ac:chgData name="Sim, Youngwoo" userId="417ced45-57a5-4e49-9c48-e0610ab78550" providerId="ADAL" clId="{0C6DD5D6-19C1-4A84-A5E8-24E32DBAF761}" dt="2022-07-01T06:17:52.709" v="456" actId="1076"/>
          <ac:spMkLst>
            <pc:docMk/>
            <pc:sldMk cId="3302168844" sldId="338"/>
            <ac:spMk id="12" creationId="{6510FF08-D593-2C65-EDF7-33EA76A11059}"/>
          </ac:spMkLst>
        </pc:spChg>
        <pc:spChg chg="add mod">
          <ac:chgData name="Sim, Youngwoo" userId="417ced45-57a5-4e49-9c48-e0610ab78550" providerId="ADAL" clId="{0C6DD5D6-19C1-4A84-A5E8-24E32DBAF761}" dt="2022-07-01T06:20:55.512" v="594" actId="404"/>
          <ac:spMkLst>
            <pc:docMk/>
            <pc:sldMk cId="3302168844" sldId="338"/>
            <ac:spMk id="13" creationId="{BC5A39FC-B379-156D-705F-63562E14B30E}"/>
          </ac:spMkLst>
        </pc:spChg>
        <pc:spChg chg="add mod">
          <ac:chgData name="Sim, Youngwoo" userId="417ced45-57a5-4e49-9c48-e0610ab78550" providerId="ADAL" clId="{0C6DD5D6-19C1-4A84-A5E8-24E32DBAF761}" dt="2022-07-01T06:21:51.937" v="635" actId="20577"/>
          <ac:spMkLst>
            <pc:docMk/>
            <pc:sldMk cId="3302168844" sldId="338"/>
            <ac:spMk id="14" creationId="{83899A3E-AA95-CB11-8027-4D58DCBDC7E0}"/>
          </ac:spMkLst>
        </pc:spChg>
        <pc:spChg chg="add mod">
          <ac:chgData name="Sim, Youngwoo" userId="417ced45-57a5-4e49-9c48-e0610ab78550" providerId="ADAL" clId="{0C6DD5D6-19C1-4A84-A5E8-24E32DBAF761}" dt="2022-07-01T06:22:17.852" v="643" actId="1076"/>
          <ac:spMkLst>
            <pc:docMk/>
            <pc:sldMk cId="3302168844" sldId="338"/>
            <ac:spMk id="15" creationId="{82BB2C31-954C-3455-F6FB-1E42CA6E8113}"/>
          </ac:spMkLst>
        </pc:spChg>
        <pc:spChg chg="add del mod">
          <ac:chgData name="Sim, Youngwoo" userId="417ced45-57a5-4e49-9c48-e0610ab78550" providerId="ADAL" clId="{0C6DD5D6-19C1-4A84-A5E8-24E32DBAF761}" dt="2022-07-01T06:19:58.849" v="495" actId="478"/>
          <ac:spMkLst>
            <pc:docMk/>
            <pc:sldMk cId="3302168844" sldId="338"/>
            <ac:spMk id="16" creationId="{B3FBD586-4E1E-8A48-AD36-5208BB64CE80}"/>
          </ac:spMkLst>
        </pc:spChg>
        <pc:spChg chg="add mod">
          <ac:chgData name="Sim, Youngwoo" userId="417ced45-57a5-4e49-9c48-e0610ab78550" providerId="ADAL" clId="{0C6DD5D6-19C1-4A84-A5E8-24E32DBAF761}" dt="2022-07-01T06:20:20.227" v="539" actId="1076"/>
          <ac:spMkLst>
            <pc:docMk/>
            <pc:sldMk cId="3302168844" sldId="338"/>
            <ac:spMk id="17" creationId="{FB6F890F-F364-185D-047A-4BEBA203DBA9}"/>
          </ac:spMkLst>
        </pc:spChg>
        <pc:spChg chg="add mod">
          <ac:chgData name="Sim, Youngwoo" userId="417ced45-57a5-4e49-9c48-e0610ab78550" providerId="ADAL" clId="{0C6DD5D6-19C1-4A84-A5E8-24E32DBAF761}" dt="2022-07-01T06:21:18.733" v="614" actId="1076"/>
          <ac:spMkLst>
            <pc:docMk/>
            <pc:sldMk cId="3302168844" sldId="338"/>
            <ac:spMk id="18" creationId="{52FC0F2F-F2D1-2A44-5C27-8F873DB23859}"/>
          </ac:spMkLst>
        </pc:spChg>
        <pc:spChg chg="add mod">
          <ac:chgData name="Sim, Youngwoo" userId="417ced45-57a5-4e49-9c48-e0610ab78550" providerId="ADAL" clId="{0C6DD5D6-19C1-4A84-A5E8-24E32DBAF761}" dt="2022-07-01T06:21:18.733" v="614" actId="1076"/>
          <ac:spMkLst>
            <pc:docMk/>
            <pc:sldMk cId="3302168844" sldId="338"/>
            <ac:spMk id="19" creationId="{B25E3857-ABF7-7A14-0237-813B0FE03743}"/>
          </ac:spMkLst>
        </pc:spChg>
        <pc:spChg chg="add mod">
          <ac:chgData name="Sim, Youngwoo" userId="417ced45-57a5-4e49-9c48-e0610ab78550" providerId="ADAL" clId="{0C6DD5D6-19C1-4A84-A5E8-24E32DBAF761}" dt="2022-07-01T08:06:41.046" v="6212" actId="1076"/>
          <ac:spMkLst>
            <pc:docMk/>
            <pc:sldMk cId="3302168844" sldId="338"/>
            <ac:spMk id="20" creationId="{D6742C1F-4357-4E96-B636-943E0C746E48}"/>
          </ac:spMkLst>
        </pc:spChg>
        <pc:picChg chg="add mod">
          <ac:chgData name="Sim, Youngwoo" userId="417ced45-57a5-4e49-9c48-e0610ab78550" providerId="ADAL" clId="{0C6DD5D6-19C1-4A84-A5E8-24E32DBAF761}" dt="2022-07-01T06:15:49.590" v="301" actId="1076"/>
          <ac:picMkLst>
            <pc:docMk/>
            <pc:sldMk cId="3302168844" sldId="338"/>
            <ac:picMk id="5" creationId="{4AAB3B40-1C98-E6D1-2521-AA9B343772F5}"/>
          </ac:picMkLst>
        </pc:picChg>
      </pc:sldChg>
      <pc:sldChg chg="addSp delSp modSp new mod">
        <pc:chgData name="Sim, Youngwoo" userId="417ced45-57a5-4e49-9c48-e0610ab78550" providerId="ADAL" clId="{0C6DD5D6-19C1-4A84-A5E8-24E32DBAF761}" dt="2022-07-01T08:07:04.878" v="6221" actId="1076"/>
        <pc:sldMkLst>
          <pc:docMk/>
          <pc:sldMk cId="252434622" sldId="339"/>
        </pc:sldMkLst>
        <pc:spChg chg="del">
          <ac:chgData name="Sim, Youngwoo" userId="417ced45-57a5-4e49-9c48-e0610ab78550" providerId="ADAL" clId="{0C6DD5D6-19C1-4A84-A5E8-24E32DBAF761}" dt="2022-07-01T06:27:30.296" v="819" actId="478"/>
          <ac:spMkLst>
            <pc:docMk/>
            <pc:sldMk cId="252434622" sldId="339"/>
            <ac:spMk id="2" creationId="{A0FC3C80-22D8-A2A4-74AD-CB2973B4B194}"/>
          </ac:spMkLst>
        </pc:spChg>
        <pc:spChg chg="del mod">
          <ac:chgData name="Sim, Youngwoo" userId="417ced45-57a5-4e49-9c48-e0610ab78550" providerId="ADAL" clId="{0C6DD5D6-19C1-4A84-A5E8-24E32DBAF761}" dt="2022-07-01T06:27:26.498" v="818" actId="478"/>
          <ac:spMkLst>
            <pc:docMk/>
            <pc:sldMk cId="252434622" sldId="339"/>
            <ac:spMk id="3" creationId="{28E6FA59-7E7A-3187-DF10-17D921E506FA}"/>
          </ac:spMkLst>
        </pc:spChg>
        <pc:spChg chg="add del mod">
          <ac:chgData name="Sim, Youngwoo" userId="417ced45-57a5-4e49-9c48-e0610ab78550" providerId="ADAL" clId="{0C6DD5D6-19C1-4A84-A5E8-24E32DBAF761}" dt="2022-07-01T06:30:29.063" v="896" actId="478"/>
          <ac:spMkLst>
            <pc:docMk/>
            <pc:sldMk cId="252434622" sldId="339"/>
            <ac:spMk id="6" creationId="{BDFF964F-48FD-691A-D37C-CF407ECC2AC0}"/>
          </ac:spMkLst>
        </pc:spChg>
        <pc:spChg chg="add mod">
          <ac:chgData name="Sim, Youngwoo" userId="417ced45-57a5-4e49-9c48-e0610ab78550" providerId="ADAL" clId="{0C6DD5D6-19C1-4A84-A5E8-24E32DBAF761}" dt="2022-07-01T06:26:59.824" v="807" actId="571"/>
          <ac:spMkLst>
            <pc:docMk/>
            <pc:sldMk cId="252434622" sldId="339"/>
            <ac:spMk id="7" creationId="{CBDE8295-58B8-19BA-0FBD-373D36FC7D12}"/>
          </ac:spMkLst>
        </pc:spChg>
        <pc:spChg chg="add del mod">
          <ac:chgData name="Sim, Youngwoo" userId="417ced45-57a5-4e49-9c48-e0610ab78550" providerId="ADAL" clId="{0C6DD5D6-19C1-4A84-A5E8-24E32DBAF761}" dt="2022-07-01T06:29:42.617" v="884" actId="478"/>
          <ac:spMkLst>
            <pc:docMk/>
            <pc:sldMk cId="252434622" sldId="339"/>
            <ac:spMk id="8" creationId="{DC7B708A-D8B3-9D9E-9B75-C2C041A53D45}"/>
          </ac:spMkLst>
        </pc:spChg>
        <pc:spChg chg="add del mod">
          <ac:chgData name="Sim, Youngwoo" userId="417ced45-57a5-4e49-9c48-e0610ab78550" providerId="ADAL" clId="{0C6DD5D6-19C1-4A84-A5E8-24E32DBAF761}" dt="2022-07-01T06:30:29.063" v="896" actId="478"/>
          <ac:spMkLst>
            <pc:docMk/>
            <pc:sldMk cId="252434622" sldId="339"/>
            <ac:spMk id="9" creationId="{106FBAD6-9929-0AD0-B3AD-81BAECD44D14}"/>
          </ac:spMkLst>
        </pc:spChg>
        <pc:spChg chg="add mod">
          <ac:chgData name="Sim, Youngwoo" userId="417ced45-57a5-4e49-9c48-e0610ab78550" providerId="ADAL" clId="{0C6DD5D6-19C1-4A84-A5E8-24E32DBAF761}" dt="2022-07-01T06:27:49.406" v="824" actId="571"/>
          <ac:spMkLst>
            <pc:docMk/>
            <pc:sldMk cId="252434622" sldId="339"/>
            <ac:spMk id="11" creationId="{30498B44-A185-D10B-6966-1BFE721662CC}"/>
          </ac:spMkLst>
        </pc:spChg>
        <pc:spChg chg="add del mod">
          <ac:chgData name="Sim, Youngwoo" userId="417ced45-57a5-4e49-9c48-e0610ab78550" providerId="ADAL" clId="{0C6DD5D6-19C1-4A84-A5E8-24E32DBAF761}" dt="2022-07-01T06:29:36.035" v="880" actId="478"/>
          <ac:spMkLst>
            <pc:docMk/>
            <pc:sldMk cId="252434622" sldId="339"/>
            <ac:spMk id="12" creationId="{04D74387-F0A3-CB7F-5622-A0E4C02F997F}"/>
          </ac:spMkLst>
        </pc:spChg>
        <pc:spChg chg="add del mod">
          <ac:chgData name="Sim, Youngwoo" userId="417ced45-57a5-4e49-9c48-e0610ab78550" providerId="ADAL" clId="{0C6DD5D6-19C1-4A84-A5E8-24E32DBAF761}" dt="2022-07-01T06:29:44.146" v="886" actId="478"/>
          <ac:spMkLst>
            <pc:docMk/>
            <pc:sldMk cId="252434622" sldId="339"/>
            <ac:spMk id="13" creationId="{F6C3A989-F0D1-D1D8-7A04-234F003B93C0}"/>
          </ac:spMkLst>
        </pc:spChg>
        <pc:spChg chg="add mod">
          <ac:chgData name="Sim, Youngwoo" userId="417ced45-57a5-4e49-9c48-e0610ab78550" providerId="ADAL" clId="{0C6DD5D6-19C1-4A84-A5E8-24E32DBAF761}" dt="2022-07-01T06:28:23.845" v="840"/>
          <ac:spMkLst>
            <pc:docMk/>
            <pc:sldMk cId="252434622" sldId="339"/>
            <ac:spMk id="14" creationId="{C0F4AF19-7BB1-2B15-A060-F99B8C8AEAED}"/>
          </ac:spMkLst>
        </pc:spChg>
        <pc:spChg chg="add del mod">
          <ac:chgData name="Sim, Youngwoo" userId="417ced45-57a5-4e49-9c48-e0610ab78550" providerId="ADAL" clId="{0C6DD5D6-19C1-4A84-A5E8-24E32DBAF761}" dt="2022-07-01T06:33:39.495" v="1001" actId="478"/>
          <ac:spMkLst>
            <pc:docMk/>
            <pc:sldMk cId="252434622" sldId="339"/>
            <ac:spMk id="15" creationId="{61AE00FA-8BCB-7B11-9838-395C5E73A213}"/>
          </ac:spMkLst>
        </pc:spChg>
        <pc:spChg chg="add del mod">
          <ac:chgData name="Sim, Youngwoo" userId="417ced45-57a5-4e49-9c48-e0610ab78550" providerId="ADAL" clId="{0C6DD5D6-19C1-4A84-A5E8-24E32DBAF761}" dt="2022-07-01T06:37:46.416" v="1140" actId="478"/>
          <ac:spMkLst>
            <pc:docMk/>
            <pc:sldMk cId="252434622" sldId="339"/>
            <ac:spMk id="16" creationId="{457FB840-1D2A-FDA1-89AD-759ED96FC460}"/>
          </ac:spMkLst>
        </pc:spChg>
        <pc:spChg chg="add mod">
          <ac:chgData name="Sim, Youngwoo" userId="417ced45-57a5-4e49-9c48-e0610ab78550" providerId="ADAL" clId="{0C6DD5D6-19C1-4A84-A5E8-24E32DBAF761}" dt="2022-07-01T06:29:34.666" v="879" actId="1076"/>
          <ac:spMkLst>
            <pc:docMk/>
            <pc:sldMk cId="252434622" sldId="339"/>
            <ac:spMk id="17" creationId="{7B5C0097-BBEB-A3D4-9004-5C7E4DF6EF2B}"/>
          </ac:spMkLst>
        </pc:spChg>
        <pc:spChg chg="add mod">
          <ac:chgData name="Sim, Youngwoo" userId="417ced45-57a5-4e49-9c48-e0610ab78550" providerId="ADAL" clId="{0C6DD5D6-19C1-4A84-A5E8-24E32DBAF761}" dt="2022-07-01T06:29:40.462" v="882" actId="14100"/>
          <ac:spMkLst>
            <pc:docMk/>
            <pc:sldMk cId="252434622" sldId="339"/>
            <ac:spMk id="18" creationId="{F5CAD5A7-E647-0C56-201F-DAEB898D8BAA}"/>
          </ac:spMkLst>
        </pc:spChg>
        <pc:spChg chg="add mod">
          <ac:chgData name="Sim, Youngwoo" userId="417ced45-57a5-4e49-9c48-e0610ab78550" providerId="ADAL" clId="{0C6DD5D6-19C1-4A84-A5E8-24E32DBAF761}" dt="2022-07-01T06:29:57.184" v="890" actId="14100"/>
          <ac:spMkLst>
            <pc:docMk/>
            <pc:sldMk cId="252434622" sldId="339"/>
            <ac:spMk id="19" creationId="{ADFFBB10-D118-4A07-D1B7-E45CBBAD5223}"/>
          </ac:spMkLst>
        </pc:spChg>
        <pc:spChg chg="add mod">
          <ac:chgData name="Sim, Youngwoo" userId="417ced45-57a5-4e49-9c48-e0610ab78550" providerId="ADAL" clId="{0C6DD5D6-19C1-4A84-A5E8-24E32DBAF761}" dt="2022-07-01T06:29:58.943" v="892" actId="571"/>
          <ac:spMkLst>
            <pc:docMk/>
            <pc:sldMk cId="252434622" sldId="339"/>
            <ac:spMk id="21" creationId="{564B24E3-14EE-A016-9439-076EDEB8BDCD}"/>
          </ac:spMkLst>
        </pc:spChg>
        <pc:spChg chg="add del mod">
          <ac:chgData name="Sim, Youngwoo" userId="417ced45-57a5-4e49-9c48-e0610ab78550" providerId="ADAL" clId="{0C6DD5D6-19C1-4A84-A5E8-24E32DBAF761}" dt="2022-07-01T06:33:15.043" v="994" actId="478"/>
          <ac:spMkLst>
            <pc:docMk/>
            <pc:sldMk cId="252434622" sldId="339"/>
            <ac:spMk id="22" creationId="{222276F7-E6CC-D25F-266A-D7E9260A0872}"/>
          </ac:spMkLst>
        </pc:spChg>
        <pc:spChg chg="add mod">
          <ac:chgData name="Sim, Youngwoo" userId="417ced45-57a5-4e49-9c48-e0610ab78550" providerId="ADAL" clId="{0C6DD5D6-19C1-4A84-A5E8-24E32DBAF761}" dt="2022-07-01T06:30:36.939" v="899" actId="14100"/>
          <ac:spMkLst>
            <pc:docMk/>
            <pc:sldMk cId="252434622" sldId="339"/>
            <ac:spMk id="23" creationId="{922558D9-9431-EF8F-CD9E-78E87ECDD429}"/>
          </ac:spMkLst>
        </pc:spChg>
        <pc:spChg chg="add mod">
          <ac:chgData name="Sim, Youngwoo" userId="417ced45-57a5-4e49-9c48-e0610ab78550" providerId="ADAL" clId="{0C6DD5D6-19C1-4A84-A5E8-24E32DBAF761}" dt="2022-07-01T06:30:41.711" v="901" actId="14100"/>
          <ac:spMkLst>
            <pc:docMk/>
            <pc:sldMk cId="252434622" sldId="339"/>
            <ac:spMk id="24" creationId="{62839349-BEAD-3800-98B2-10D2A0FF0CB1}"/>
          </ac:spMkLst>
        </pc:spChg>
        <pc:spChg chg="add mod">
          <ac:chgData name="Sim, Youngwoo" userId="417ced45-57a5-4e49-9c48-e0610ab78550" providerId="ADAL" clId="{0C6DD5D6-19C1-4A84-A5E8-24E32DBAF761}" dt="2022-07-01T06:31:39.793" v="920" actId="1076"/>
          <ac:spMkLst>
            <pc:docMk/>
            <pc:sldMk cId="252434622" sldId="339"/>
            <ac:spMk id="25" creationId="{9564C792-BD0E-BF3F-069C-7098CA8D6241}"/>
          </ac:spMkLst>
        </pc:spChg>
        <pc:spChg chg="add mod">
          <ac:chgData name="Sim, Youngwoo" userId="417ced45-57a5-4e49-9c48-e0610ab78550" providerId="ADAL" clId="{0C6DD5D6-19C1-4A84-A5E8-24E32DBAF761}" dt="2022-07-01T06:31:12.206" v="909" actId="571"/>
          <ac:spMkLst>
            <pc:docMk/>
            <pc:sldMk cId="252434622" sldId="339"/>
            <ac:spMk id="26" creationId="{322F3E2E-44D6-6438-BA88-252EC58FC925}"/>
          </ac:spMkLst>
        </pc:spChg>
        <pc:spChg chg="add mod">
          <ac:chgData name="Sim, Youngwoo" userId="417ced45-57a5-4e49-9c48-e0610ab78550" providerId="ADAL" clId="{0C6DD5D6-19C1-4A84-A5E8-24E32DBAF761}" dt="2022-07-01T06:31:58.631" v="924" actId="1076"/>
          <ac:spMkLst>
            <pc:docMk/>
            <pc:sldMk cId="252434622" sldId="339"/>
            <ac:spMk id="27" creationId="{AAD69044-1B46-43B5-77A0-62A8B431DB94}"/>
          </ac:spMkLst>
        </pc:spChg>
        <pc:spChg chg="add mod">
          <ac:chgData name="Sim, Youngwoo" userId="417ced45-57a5-4e49-9c48-e0610ab78550" providerId="ADAL" clId="{0C6DD5D6-19C1-4A84-A5E8-24E32DBAF761}" dt="2022-07-01T06:31:50.169" v="921" actId="1076"/>
          <ac:spMkLst>
            <pc:docMk/>
            <pc:sldMk cId="252434622" sldId="339"/>
            <ac:spMk id="28" creationId="{F09199ED-0B31-A7CA-BB74-6C4339D0A7DF}"/>
          </ac:spMkLst>
        </pc:spChg>
        <pc:spChg chg="add mod">
          <ac:chgData name="Sim, Youngwoo" userId="417ced45-57a5-4e49-9c48-e0610ab78550" providerId="ADAL" clId="{0C6DD5D6-19C1-4A84-A5E8-24E32DBAF761}" dt="2022-07-01T06:32:21.292" v="932" actId="1076"/>
          <ac:spMkLst>
            <pc:docMk/>
            <pc:sldMk cId="252434622" sldId="339"/>
            <ac:spMk id="29" creationId="{4E6521BD-E780-26A7-797A-CADD670C7375}"/>
          </ac:spMkLst>
        </pc:spChg>
        <pc:spChg chg="add mod ord">
          <ac:chgData name="Sim, Youngwoo" userId="417ced45-57a5-4e49-9c48-e0610ab78550" providerId="ADAL" clId="{0C6DD5D6-19C1-4A84-A5E8-24E32DBAF761}" dt="2022-07-01T06:32:24.444" v="933" actId="1076"/>
          <ac:spMkLst>
            <pc:docMk/>
            <pc:sldMk cId="252434622" sldId="339"/>
            <ac:spMk id="30" creationId="{A0C169AA-1934-4927-8060-0D7A2EB12BDA}"/>
          </ac:spMkLst>
        </pc:spChg>
        <pc:spChg chg="add mod">
          <ac:chgData name="Sim, Youngwoo" userId="417ced45-57a5-4e49-9c48-e0610ab78550" providerId="ADAL" clId="{0C6DD5D6-19C1-4A84-A5E8-24E32DBAF761}" dt="2022-07-01T06:32:12.949" v="928" actId="14100"/>
          <ac:spMkLst>
            <pc:docMk/>
            <pc:sldMk cId="252434622" sldId="339"/>
            <ac:spMk id="31" creationId="{9E7B3ED6-A619-9B99-6D6A-20CE9A950296}"/>
          </ac:spMkLst>
        </pc:spChg>
        <pc:spChg chg="add del mod">
          <ac:chgData name="Sim, Youngwoo" userId="417ced45-57a5-4e49-9c48-e0610ab78550" providerId="ADAL" clId="{0C6DD5D6-19C1-4A84-A5E8-24E32DBAF761}" dt="2022-07-01T06:32:57.609" v="987" actId="478"/>
          <ac:spMkLst>
            <pc:docMk/>
            <pc:sldMk cId="252434622" sldId="339"/>
            <ac:spMk id="32" creationId="{7B20D55D-EF1D-3207-8C1F-6BB2C6710E6B}"/>
          </ac:spMkLst>
        </pc:spChg>
        <pc:spChg chg="add mod">
          <ac:chgData name="Sim, Youngwoo" userId="417ced45-57a5-4e49-9c48-e0610ab78550" providerId="ADAL" clId="{0C6DD5D6-19C1-4A84-A5E8-24E32DBAF761}" dt="2022-07-01T06:33:03.212" v="991" actId="20577"/>
          <ac:spMkLst>
            <pc:docMk/>
            <pc:sldMk cId="252434622" sldId="339"/>
            <ac:spMk id="33" creationId="{20DFD343-6AB8-5AF5-B622-BDE6A965A8C4}"/>
          </ac:spMkLst>
        </pc:spChg>
        <pc:spChg chg="add mod ord">
          <ac:chgData name="Sim, Youngwoo" userId="417ced45-57a5-4e49-9c48-e0610ab78550" providerId="ADAL" clId="{0C6DD5D6-19C1-4A84-A5E8-24E32DBAF761}" dt="2022-07-01T06:33:47.109" v="1004" actId="166"/>
          <ac:spMkLst>
            <pc:docMk/>
            <pc:sldMk cId="252434622" sldId="339"/>
            <ac:spMk id="34" creationId="{399D04B2-F875-0FCB-1828-8104EC64E424}"/>
          </ac:spMkLst>
        </pc:spChg>
        <pc:spChg chg="add mod">
          <ac:chgData name="Sim, Youngwoo" userId="417ced45-57a5-4e49-9c48-e0610ab78550" providerId="ADAL" clId="{0C6DD5D6-19C1-4A84-A5E8-24E32DBAF761}" dt="2022-07-01T06:33:45.020" v="1002" actId="1076"/>
          <ac:spMkLst>
            <pc:docMk/>
            <pc:sldMk cId="252434622" sldId="339"/>
            <ac:spMk id="35" creationId="{633DF453-0D94-425F-2645-25D5480367F8}"/>
          </ac:spMkLst>
        </pc:spChg>
        <pc:spChg chg="add mod">
          <ac:chgData name="Sim, Youngwoo" userId="417ced45-57a5-4e49-9c48-e0610ab78550" providerId="ADAL" clId="{0C6DD5D6-19C1-4A84-A5E8-24E32DBAF761}" dt="2022-07-01T06:34:11.690" v="1007"/>
          <ac:spMkLst>
            <pc:docMk/>
            <pc:sldMk cId="252434622" sldId="339"/>
            <ac:spMk id="36" creationId="{B871C1B7-48E4-8494-A746-945DC46DF97C}"/>
          </ac:spMkLst>
        </pc:spChg>
        <pc:spChg chg="add mod">
          <ac:chgData name="Sim, Youngwoo" userId="417ced45-57a5-4e49-9c48-e0610ab78550" providerId="ADAL" clId="{0C6DD5D6-19C1-4A84-A5E8-24E32DBAF761}" dt="2022-07-01T06:34:17.569" v="1009" actId="20577"/>
          <ac:spMkLst>
            <pc:docMk/>
            <pc:sldMk cId="252434622" sldId="339"/>
            <ac:spMk id="37" creationId="{7723AD04-D478-E2F5-DF9B-2846809C18E3}"/>
          </ac:spMkLst>
        </pc:spChg>
        <pc:spChg chg="add mod">
          <ac:chgData name="Sim, Youngwoo" userId="417ced45-57a5-4e49-9c48-e0610ab78550" providerId="ADAL" clId="{0C6DD5D6-19C1-4A84-A5E8-24E32DBAF761}" dt="2022-07-01T06:34:22.996" v="1010" actId="571"/>
          <ac:spMkLst>
            <pc:docMk/>
            <pc:sldMk cId="252434622" sldId="339"/>
            <ac:spMk id="38" creationId="{A7CC7305-5719-9654-2CE7-6FA0129BFBF3}"/>
          </ac:spMkLst>
        </pc:spChg>
        <pc:spChg chg="add mod ord">
          <ac:chgData name="Sim, Youngwoo" userId="417ced45-57a5-4e49-9c48-e0610ab78550" providerId="ADAL" clId="{0C6DD5D6-19C1-4A84-A5E8-24E32DBAF761}" dt="2022-07-01T06:44:09.142" v="1608" actId="1076"/>
          <ac:spMkLst>
            <pc:docMk/>
            <pc:sldMk cId="252434622" sldId="339"/>
            <ac:spMk id="39" creationId="{0386FF7D-1F0F-A61F-51DA-A283E42EF73A}"/>
          </ac:spMkLst>
        </pc:spChg>
        <pc:spChg chg="add mod ord">
          <ac:chgData name="Sim, Youngwoo" userId="417ced45-57a5-4e49-9c48-e0610ab78550" providerId="ADAL" clId="{0C6DD5D6-19C1-4A84-A5E8-24E32DBAF761}" dt="2022-07-01T06:44:32.868" v="1628" actId="1076"/>
          <ac:spMkLst>
            <pc:docMk/>
            <pc:sldMk cId="252434622" sldId="339"/>
            <ac:spMk id="40" creationId="{2E7C9F62-5E0B-6CFF-8E2F-C3E131EE0785}"/>
          </ac:spMkLst>
        </pc:spChg>
        <pc:spChg chg="add mod">
          <ac:chgData name="Sim, Youngwoo" userId="417ced45-57a5-4e49-9c48-e0610ab78550" providerId="ADAL" clId="{0C6DD5D6-19C1-4A84-A5E8-24E32DBAF761}" dt="2022-07-01T06:35:52.094" v="1113" actId="571"/>
          <ac:spMkLst>
            <pc:docMk/>
            <pc:sldMk cId="252434622" sldId="339"/>
            <ac:spMk id="41" creationId="{7426A8BE-BE03-B0D5-6CB0-04E91D50791E}"/>
          </ac:spMkLst>
        </pc:spChg>
        <pc:spChg chg="add del mod">
          <ac:chgData name="Sim, Youngwoo" userId="417ced45-57a5-4e49-9c48-e0610ab78550" providerId="ADAL" clId="{0C6DD5D6-19C1-4A84-A5E8-24E32DBAF761}" dt="2022-07-01T06:36:19.498" v="1116" actId="478"/>
          <ac:spMkLst>
            <pc:docMk/>
            <pc:sldMk cId="252434622" sldId="339"/>
            <ac:spMk id="42" creationId="{91542B20-371F-76B1-9281-2F206763408A}"/>
          </ac:spMkLst>
        </pc:spChg>
        <pc:spChg chg="add mod ord">
          <ac:chgData name="Sim, Youngwoo" userId="417ced45-57a5-4e49-9c48-e0610ab78550" providerId="ADAL" clId="{0C6DD5D6-19C1-4A84-A5E8-24E32DBAF761}" dt="2022-07-01T06:44:17.882" v="1622" actId="1076"/>
          <ac:spMkLst>
            <pc:docMk/>
            <pc:sldMk cId="252434622" sldId="339"/>
            <ac:spMk id="43" creationId="{FC6B15E7-E9D2-3B91-6DF5-53AD73D6B4D8}"/>
          </ac:spMkLst>
        </pc:spChg>
        <pc:spChg chg="add del mod">
          <ac:chgData name="Sim, Youngwoo" userId="417ced45-57a5-4e49-9c48-e0610ab78550" providerId="ADAL" clId="{0C6DD5D6-19C1-4A84-A5E8-24E32DBAF761}" dt="2022-07-01T06:37:04.379" v="1126" actId="478"/>
          <ac:spMkLst>
            <pc:docMk/>
            <pc:sldMk cId="252434622" sldId="339"/>
            <ac:spMk id="44" creationId="{28765665-0ACD-B99F-3628-6667BEE0FC11}"/>
          </ac:spMkLst>
        </pc:spChg>
        <pc:spChg chg="add mod ord">
          <ac:chgData name="Sim, Youngwoo" userId="417ced45-57a5-4e49-9c48-e0610ab78550" providerId="ADAL" clId="{0C6DD5D6-19C1-4A84-A5E8-24E32DBAF761}" dt="2022-07-01T06:44:20.957" v="1624" actId="166"/>
          <ac:spMkLst>
            <pc:docMk/>
            <pc:sldMk cId="252434622" sldId="339"/>
            <ac:spMk id="45" creationId="{7BA340FD-4DBA-23E3-BD13-5C3E631F7CC5}"/>
          </ac:spMkLst>
        </pc:spChg>
        <pc:spChg chg="add mod">
          <ac:chgData name="Sim, Youngwoo" userId="417ced45-57a5-4e49-9c48-e0610ab78550" providerId="ADAL" clId="{0C6DD5D6-19C1-4A84-A5E8-24E32DBAF761}" dt="2022-07-01T06:37:15.826" v="1129" actId="571"/>
          <ac:spMkLst>
            <pc:docMk/>
            <pc:sldMk cId="252434622" sldId="339"/>
            <ac:spMk id="46" creationId="{D65CC37C-33A3-21AA-2B0B-173F335953BC}"/>
          </ac:spMkLst>
        </pc:spChg>
        <pc:spChg chg="add mod">
          <ac:chgData name="Sim, Youngwoo" userId="417ced45-57a5-4e49-9c48-e0610ab78550" providerId="ADAL" clId="{0C6DD5D6-19C1-4A84-A5E8-24E32DBAF761}" dt="2022-07-01T06:43:51.330" v="1603" actId="207"/>
          <ac:spMkLst>
            <pc:docMk/>
            <pc:sldMk cId="252434622" sldId="339"/>
            <ac:spMk id="47" creationId="{5ED1797E-44CA-607A-4B24-B4937E9E5262}"/>
          </ac:spMkLst>
        </pc:spChg>
        <pc:spChg chg="add mod">
          <ac:chgData name="Sim, Youngwoo" userId="417ced45-57a5-4e49-9c48-e0610ab78550" providerId="ADAL" clId="{0C6DD5D6-19C1-4A84-A5E8-24E32DBAF761}" dt="2022-07-01T08:07:04.878" v="6221" actId="1076"/>
          <ac:spMkLst>
            <pc:docMk/>
            <pc:sldMk cId="252434622" sldId="339"/>
            <ac:spMk id="48" creationId="{AA86E77A-FBBB-2DFC-EDF0-60940B796D23}"/>
          </ac:spMkLst>
        </pc:spChg>
        <pc:picChg chg="add mod">
          <ac:chgData name="Sim, Youngwoo" userId="417ced45-57a5-4e49-9c48-e0610ab78550" providerId="ADAL" clId="{0C6DD5D6-19C1-4A84-A5E8-24E32DBAF761}" dt="2022-07-01T06:33:28.857" v="997" actId="1076"/>
          <ac:picMkLst>
            <pc:docMk/>
            <pc:sldMk cId="252434622" sldId="339"/>
            <ac:picMk id="4" creationId="{18140CA7-36ED-01D5-51FD-A0E54E446164}"/>
          </ac:picMkLst>
        </pc:picChg>
        <pc:picChg chg="add mod">
          <ac:chgData name="Sim, Youngwoo" userId="417ced45-57a5-4e49-9c48-e0610ab78550" providerId="ADAL" clId="{0C6DD5D6-19C1-4A84-A5E8-24E32DBAF761}" dt="2022-07-01T06:31:55.675" v="923" actId="1076"/>
          <ac:picMkLst>
            <pc:docMk/>
            <pc:sldMk cId="252434622" sldId="339"/>
            <ac:picMk id="5" creationId="{4DABA98A-1B52-B019-CB8C-DA2F488C038D}"/>
          </ac:picMkLst>
        </pc:picChg>
        <pc:picChg chg="add mod">
          <ac:chgData name="Sim, Youngwoo" userId="417ced45-57a5-4e49-9c48-e0610ab78550" providerId="ADAL" clId="{0C6DD5D6-19C1-4A84-A5E8-24E32DBAF761}" dt="2022-07-01T06:27:49.406" v="824" actId="571"/>
          <ac:picMkLst>
            <pc:docMk/>
            <pc:sldMk cId="252434622" sldId="339"/>
            <ac:picMk id="10" creationId="{EA9C9D5E-B927-25E4-2E0C-C9FD75F68528}"/>
          </ac:picMkLst>
        </pc:picChg>
        <pc:picChg chg="add mod">
          <ac:chgData name="Sim, Youngwoo" userId="417ced45-57a5-4e49-9c48-e0610ab78550" providerId="ADAL" clId="{0C6DD5D6-19C1-4A84-A5E8-24E32DBAF761}" dt="2022-07-01T06:29:58.943" v="892" actId="571"/>
          <ac:picMkLst>
            <pc:docMk/>
            <pc:sldMk cId="252434622" sldId="339"/>
            <ac:picMk id="20" creationId="{946CE83C-AD02-C805-B194-6995C55EEA00}"/>
          </ac:picMkLst>
        </pc:picChg>
      </pc:sldChg>
      <pc:sldChg chg="delSp modSp add del mod">
        <pc:chgData name="Sim, Youngwoo" userId="417ced45-57a5-4e49-9c48-e0610ab78550" providerId="ADAL" clId="{0C6DD5D6-19C1-4A84-A5E8-24E32DBAF761}" dt="2022-07-01T06:40:45.361" v="1419" actId="47"/>
        <pc:sldMkLst>
          <pc:docMk/>
          <pc:sldMk cId="177250366" sldId="340"/>
        </pc:sldMkLst>
        <pc:spChg chg="del">
          <ac:chgData name="Sim, Youngwoo" userId="417ced45-57a5-4e49-9c48-e0610ab78550" providerId="ADAL" clId="{0C6DD5D6-19C1-4A84-A5E8-24E32DBAF761}" dt="2022-07-01T06:37:33.297" v="1133" actId="478"/>
          <ac:spMkLst>
            <pc:docMk/>
            <pc:sldMk cId="177250366" sldId="340"/>
            <ac:spMk id="19" creationId="{ADFFBB10-D118-4A07-D1B7-E45CBBAD5223}"/>
          </ac:spMkLst>
        </pc:spChg>
        <pc:spChg chg="del">
          <ac:chgData name="Sim, Youngwoo" userId="417ced45-57a5-4e49-9c48-e0610ab78550" providerId="ADAL" clId="{0C6DD5D6-19C1-4A84-A5E8-24E32DBAF761}" dt="2022-07-01T06:37:32.395" v="1132" actId="478"/>
          <ac:spMkLst>
            <pc:docMk/>
            <pc:sldMk cId="177250366" sldId="340"/>
            <ac:spMk id="26" creationId="{322F3E2E-44D6-6438-BA88-252EC58FC925}"/>
          </ac:spMkLst>
        </pc:spChg>
        <pc:spChg chg="del mod">
          <ac:chgData name="Sim, Youngwoo" userId="417ced45-57a5-4e49-9c48-e0610ab78550" providerId="ADAL" clId="{0C6DD5D6-19C1-4A84-A5E8-24E32DBAF761}" dt="2022-07-01T06:37:36.507" v="1136" actId="478"/>
          <ac:spMkLst>
            <pc:docMk/>
            <pc:sldMk cId="177250366" sldId="340"/>
            <ac:spMk id="28" creationId="{F09199ED-0B31-A7CA-BB74-6C4339D0A7DF}"/>
          </ac:spMkLst>
        </pc:spChg>
        <pc:spChg chg="del">
          <ac:chgData name="Sim, Youngwoo" userId="417ced45-57a5-4e49-9c48-e0610ab78550" providerId="ADAL" clId="{0C6DD5D6-19C1-4A84-A5E8-24E32DBAF761}" dt="2022-07-01T06:37:35.552" v="1135" actId="478"/>
          <ac:spMkLst>
            <pc:docMk/>
            <pc:sldMk cId="177250366" sldId="340"/>
            <ac:spMk id="29" creationId="{4E6521BD-E780-26A7-797A-CADD670C7375}"/>
          </ac:spMkLst>
        </pc:spChg>
        <pc:spChg chg="del">
          <ac:chgData name="Sim, Youngwoo" userId="417ced45-57a5-4e49-9c48-e0610ab78550" providerId="ADAL" clId="{0C6DD5D6-19C1-4A84-A5E8-24E32DBAF761}" dt="2022-07-01T06:37:39.949" v="1138" actId="478"/>
          <ac:spMkLst>
            <pc:docMk/>
            <pc:sldMk cId="177250366" sldId="340"/>
            <ac:spMk id="40" creationId="{2E7C9F62-5E0B-6CFF-8E2F-C3E131EE0785}"/>
          </ac:spMkLst>
        </pc:spChg>
        <pc:spChg chg="del">
          <ac:chgData name="Sim, Youngwoo" userId="417ced45-57a5-4e49-9c48-e0610ab78550" providerId="ADAL" clId="{0C6DD5D6-19C1-4A84-A5E8-24E32DBAF761}" dt="2022-07-01T06:37:30.183" v="1131" actId="478"/>
          <ac:spMkLst>
            <pc:docMk/>
            <pc:sldMk cId="177250366" sldId="340"/>
            <ac:spMk id="43" creationId="{FC6B15E7-E9D2-3B91-6DF5-53AD73D6B4D8}"/>
          </ac:spMkLst>
        </pc:spChg>
        <pc:spChg chg="del">
          <ac:chgData name="Sim, Youngwoo" userId="417ced45-57a5-4e49-9c48-e0610ab78550" providerId="ADAL" clId="{0C6DD5D6-19C1-4A84-A5E8-24E32DBAF761}" dt="2022-07-01T06:37:38.396" v="1137" actId="478"/>
          <ac:spMkLst>
            <pc:docMk/>
            <pc:sldMk cId="177250366" sldId="340"/>
            <ac:spMk id="45" creationId="{7BA340FD-4DBA-23E3-BD13-5C3E631F7CC5}"/>
          </ac:spMkLst>
        </pc:spChg>
      </pc:sldChg>
      <pc:sldChg chg="addSp delSp modSp add mod">
        <pc:chgData name="Sim, Youngwoo" userId="417ced45-57a5-4e49-9c48-e0610ab78550" providerId="ADAL" clId="{0C6DD5D6-19C1-4A84-A5E8-24E32DBAF761}" dt="2022-07-01T08:07:06.589" v="6222"/>
        <pc:sldMkLst>
          <pc:docMk/>
          <pc:sldMk cId="20046143" sldId="341"/>
        </pc:sldMkLst>
        <pc:spChg chg="add mod">
          <ac:chgData name="Sim, Youngwoo" userId="417ced45-57a5-4e49-9c48-e0610ab78550" providerId="ADAL" clId="{0C6DD5D6-19C1-4A84-A5E8-24E32DBAF761}" dt="2022-07-01T06:38:21.588" v="1198" actId="1076"/>
          <ac:spMkLst>
            <pc:docMk/>
            <pc:sldMk cId="20046143" sldId="341"/>
            <ac:spMk id="2" creationId="{82812173-52D7-CCEF-2E79-888C19760E4E}"/>
          </ac:spMkLst>
        </pc:spChg>
        <pc:spChg chg="add mod">
          <ac:chgData name="Sim, Youngwoo" userId="417ced45-57a5-4e49-9c48-e0610ab78550" providerId="ADAL" clId="{0C6DD5D6-19C1-4A84-A5E8-24E32DBAF761}" dt="2022-07-01T06:38:24.561" v="1199" actId="571"/>
          <ac:spMkLst>
            <pc:docMk/>
            <pc:sldMk cId="20046143" sldId="341"/>
            <ac:spMk id="32" creationId="{A9D05CF1-9A88-394B-E374-C699BDEA1F5A}"/>
          </ac:spMkLst>
        </pc:spChg>
        <pc:spChg chg="del">
          <ac:chgData name="Sim, Youngwoo" userId="417ced45-57a5-4e49-9c48-e0610ab78550" providerId="ADAL" clId="{0C6DD5D6-19C1-4A84-A5E8-24E32DBAF761}" dt="2022-07-01T06:44:40.146" v="1629" actId="478"/>
          <ac:spMkLst>
            <pc:docMk/>
            <pc:sldMk cId="20046143" sldId="341"/>
            <ac:spMk id="39" creationId="{0386FF7D-1F0F-A61F-51DA-A283E42EF73A}"/>
          </ac:spMkLst>
        </pc:spChg>
        <pc:spChg chg="mod">
          <ac:chgData name="Sim, Youngwoo" userId="417ced45-57a5-4e49-9c48-e0610ab78550" providerId="ADAL" clId="{0C6DD5D6-19C1-4A84-A5E8-24E32DBAF761}" dt="2022-07-01T06:41:01.351" v="1421" actId="1076"/>
          <ac:spMkLst>
            <pc:docMk/>
            <pc:sldMk cId="20046143" sldId="341"/>
            <ac:spMk id="40" creationId="{2E7C9F62-5E0B-6CFF-8E2F-C3E131EE0785}"/>
          </ac:spMkLst>
        </pc:spChg>
        <pc:spChg chg="add mod">
          <ac:chgData name="Sim, Youngwoo" userId="417ced45-57a5-4e49-9c48-e0610ab78550" providerId="ADAL" clId="{0C6DD5D6-19C1-4A84-A5E8-24E32DBAF761}" dt="2022-07-01T06:38:35.993" v="1227" actId="1076"/>
          <ac:spMkLst>
            <pc:docMk/>
            <pc:sldMk cId="20046143" sldId="341"/>
            <ac:spMk id="42" creationId="{57493E1B-01B6-6C53-1A68-DE7BFB3E4DF7}"/>
          </ac:spMkLst>
        </pc:spChg>
        <pc:spChg chg="mod ord">
          <ac:chgData name="Sim, Youngwoo" userId="417ced45-57a5-4e49-9c48-e0610ab78550" providerId="ADAL" clId="{0C6DD5D6-19C1-4A84-A5E8-24E32DBAF761}" dt="2022-07-01T06:44:51.131" v="1634" actId="1076"/>
          <ac:spMkLst>
            <pc:docMk/>
            <pc:sldMk cId="20046143" sldId="341"/>
            <ac:spMk id="43" creationId="{FC6B15E7-E9D2-3B91-6DF5-53AD73D6B4D8}"/>
          </ac:spMkLst>
        </pc:spChg>
        <pc:spChg chg="add mod">
          <ac:chgData name="Sim, Youngwoo" userId="417ced45-57a5-4e49-9c48-e0610ab78550" providerId="ADAL" clId="{0C6DD5D6-19C1-4A84-A5E8-24E32DBAF761}" dt="2022-07-01T06:38:39.482" v="1228" actId="571"/>
          <ac:spMkLst>
            <pc:docMk/>
            <pc:sldMk cId="20046143" sldId="341"/>
            <ac:spMk id="44" creationId="{9B0C6C62-591A-4405-1FBB-5E0054599C0F}"/>
          </ac:spMkLst>
        </pc:spChg>
        <pc:spChg chg="ord">
          <ac:chgData name="Sim, Youngwoo" userId="417ced45-57a5-4e49-9c48-e0610ab78550" providerId="ADAL" clId="{0C6DD5D6-19C1-4A84-A5E8-24E32DBAF761}" dt="2022-07-01T06:44:45.451" v="1632" actId="166"/>
          <ac:spMkLst>
            <pc:docMk/>
            <pc:sldMk cId="20046143" sldId="341"/>
            <ac:spMk id="45" creationId="{7BA340FD-4DBA-23E3-BD13-5C3E631F7CC5}"/>
          </ac:spMkLst>
        </pc:spChg>
        <pc:spChg chg="add mod">
          <ac:chgData name="Sim, Youngwoo" userId="417ced45-57a5-4e49-9c48-e0610ab78550" providerId="ADAL" clId="{0C6DD5D6-19C1-4A84-A5E8-24E32DBAF761}" dt="2022-07-01T06:38:58.040" v="1261" actId="1076"/>
          <ac:spMkLst>
            <pc:docMk/>
            <pc:sldMk cId="20046143" sldId="341"/>
            <ac:spMk id="47" creationId="{98E7779A-1DA2-CF6F-3C23-2227519F5EED}"/>
          </ac:spMkLst>
        </pc:spChg>
        <pc:spChg chg="add mod">
          <ac:chgData name="Sim, Youngwoo" userId="417ced45-57a5-4e49-9c48-e0610ab78550" providerId="ADAL" clId="{0C6DD5D6-19C1-4A84-A5E8-24E32DBAF761}" dt="2022-07-01T06:39:21.125" v="1267" actId="1076"/>
          <ac:spMkLst>
            <pc:docMk/>
            <pc:sldMk cId="20046143" sldId="341"/>
            <ac:spMk id="48" creationId="{BA8191F2-7F85-0AE1-0160-0796888104DE}"/>
          </ac:spMkLst>
        </pc:spChg>
        <pc:spChg chg="add mod">
          <ac:chgData name="Sim, Youngwoo" userId="417ced45-57a5-4e49-9c48-e0610ab78550" providerId="ADAL" clId="{0C6DD5D6-19C1-4A84-A5E8-24E32DBAF761}" dt="2022-07-01T06:40:21.973" v="1402" actId="1076"/>
          <ac:spMkLst>
            <pc:docMk/>
            <pc:sldMk cId="20046143" sldId="341"/>
            <ac:spMk id="49" creationId="{C65CF658-CA51-8934-66A7-F16CFF8140AD}"/>
          </ac:spMkLst>
        </pc:spChg>
        <pc:spChg chg="add mod">
          <ac:chgData name="Sim, Youngwoo" userId="417ced45-57a5-4e49-9c48-e0610ab78550" providerId="ADAL" clId="{0C6DD5D6-19C1-4A84-A5E8-24E32DBAF761}" dt="2022-07-01T06:39:41.207" v="1308"/>
          <ac:spMkLst>
            <pc:docMk/>
            <pc:sldMk cId="20046143" sldId="341"/>
            <ac:spMk id="50" creationId="{6B61E336-6842-A017-C8D6-328DFBE5A193}"/>
          </ac:spMkLst>
        </pc:spChg>
        <pc:spChg chg="add mod">
          <ac:chgData name="Sim, Youngwoo" userId="417ced45-57a5-4e49-9c48-e0610ab78550" providerId="ADAL" clId="{0C6DD5D6-19C1-4A84-A5E8-24E32DBAF761}" dt="2022-07-01T06:40:54.369" v="1420" actId="1076"/>
          <ac:spMkLst>
            <pc:docMk/>
            <pc:sldMk cId="20046143" sldId="341"/>
            <ac:spMk id="51" creationId="{64F80468-3306-074C-0134-B6DD81DE211B}"/>
          </ac:spMkLst>
        </pc:spChg>
        <pc:spChg chg="add mod">
          <ac:chgData name="Sim, Youngwoo" userId="417ced45-57a5-4e49-9c48-e0610ab78550" providerId="ADAL" clId="{0C6DD5D6-19C1-4A84-A5E8-24E32DBAF761}" dt="2022-07-01T06:40:42.118" v="1418"/>
          <ac:spMkLst>
            <pc:docMk/>
            <pc:sldMk cId="20046143" sldId="341"/>
            <ac:spMk id="52" creationId="{7970B6B3-25A0-4D2B-8183-9C39333FACC2}"/>
          </ac:spMkLst>
        </pc:spChg>
        <pc:spChg chg="add mod">
          <ac:chgData name="Sim, Youngwoo" userId="417ced45-57a5-4e49-9c48-e0610ab78550" providerId="ADAL" clId="{0C6DD5D6-19C1-4A84-A5E8-24E32DBAF761}" dt="2022-07-01T06:41:16.463" v="1444" actId="1076"/>
          <ac:spMkLst>
            <pc:docMk/>
            <pc:sldMk cId="20046143" sldId="341"/>
            <ac:spMk id="53" creationId="{E751F2F7-BA4B-75B2-8989-58817F50F436}"/>
          </ac:spMkLst>
        </pc:spChg>
        <pc:spChg chg="add mod">
          <ac:chgData name="Sim, Youngwoo" userId="417ced45-57a5-4e49-9c48-e0610ab78550" providerId="ADAL" clId="{0C6DD5D6-19C1-4A84-A5E8-24E32DBAF761}" dt="2022-07-01T06:41:43.690" v="1524" actId="20577"/>
          <ac:spMkLst>
            <pc:docMk/>
            <pc:sldMk cId="20046143" sldId="341"/>
            <ac:spMk id="54" creationId="{B14E2D18-9E3C-016B-1FFB-C7876F6F6778}"/>
          </ac:spMkLst>
        </pc:spChg>
        <pc:spChg chg="add mod">
          <ac:chgData name="Sim, Youngwoo" userId="417ced45-57a5-4e49-9c48-e0610ab78550" providerId="ADAL" clId="{0C6DD5D6-19C1-4A84-A5E8-24E32DBAF761}" dt="2022-07-01T06:42:02.083" v="1570"/>
          <ac:spMkLst>
            <pc:docMk/>
            <pc:sldMk cId="20046143" sldId="341"/>
            <ac:spMk id="55" creationId="{16A47224-33E5-88B2-0881-4992CDE2EED4}"/>
          </ac:spMkLst>
        </pc:spChg>
        <pc:spChg chg="add mod">
          <ac:chgData name="Sim, Youngwoo" userId="417ced45-57a5-4e49-9c48-e0610ab78550" providerId="ADAL" clId="{0C6DD5D6-19C1-4A84-A5E8-24E32DBAF761}" dt="2022-07-01T06:44:40.532" v="1630"/>
          <ac:spMkLst>
            <pc:docMk/>
            <pc:sldMk cId="20046143" sldId="341"/>
            <ac:spMk id="56" creationId="{9B654EAA-67EE-38E8-4A57-C0EC3DE95F83}"/>
          </ac:spMkLst>
        </pc:spChg>
        <pc:spChg chg="add mod">
          <ac:chgData name="Sim, Youngwoo" userId="417ced45-57a5-4e49-9c48-e0610ab78550" providerId="ADAL" clId="{0C6DD5D6-19C1-4A84-A5E8-24E32DBAF761}" dt="2022-07-01T06:44:40.532" v="1630"/>
          <ac:spMkLst>
            <pc:docMk/>
            <pc:sldMk cId="20046143" sldId="341"/>
            <ac:spMk id="57" creationId="{94FF28FA-6278-9580-D1D0-F8F711DE1A61}"/>
          </ac:spMkLst>
        </pc:spChg>
        <pc:spChg chg="add mod">
          <ac:chgData name="Sim, Youngwoo" userId="417ced45-57a5-4e49-9c48-e0610ab78550" providerId="ADAL" clId="{0C6DD5D6-19C1-4A84-A5E8-24E32DBAF761}" dt="2022-07-01T06:44:40.532" v="1630"/>
          <ac:spMkLst>
            <pc:docMk/>
            <pc:sldMk cId="20046143" sldId="341"/>
            <ac:spMk id="58" creationId="{58EAE728-8BC1-F8D1-29DD-FE3F7B3C9F7A}"/>
          </ac:spMkLst>
        </pc:spChg>
        <pc:spChg chg="add mod">
          <ac:chgData name="Sim, Youngwoo" userId="417ced45-57a5-4e49-9c48-e0610ab78550" providerId="ADAL" clId="{0C6DD5D6-19C1-4A84-A5E8-24E32DBAF761}" dt="2022-07-01T08:07:06.589" v="6222"/>
          <ac:spMkLst>
            <pc:docMk/>
            <pc:sldMk cId="20046143" sldId="341"/>
            <ac:spMk id="59" creationId="{5BD1AB1B-36A5-1C83-C5A1-460B544BBA50}"/>
          </ac:spMkLst>
        </pc:spChg>
        <pc:picChg chg="mod">
          <ac:chgData name="Sim, Youngwoo" userId="417ced45-57a5-4e49-9c48-e0610ab78550" providerId="ADAL" clId="{0C6DD5D6-19C1-4A84-A5E8-24E32DBAF761}" dt="2022-07-01T06:38:53.956" v="1260" actId="1076"/>
          <ac:picMkLst>
            <pc:docMk/>
            <pc:sldMk cId="20046143" sldId="341"/>
            <ac:picMk id="5" creationId="{4DABA98A-1B52-B019-CB8C-DA2F488C038D}"/>
          </ac:picMkLst>
        </pc:picChg>
      </pc:sldChg>
      <pc:sldChg chg="add del">
        <pc:chgData name="Sim, Youngwoo" userId="417ced45-57a5-4e49-9c48-e0610ab78550" providerId="ADAL" clId="{0C6DD5D6-19C1-4A84-A5E8-24E32DBAF761}" dt="2022-07-01T06:40:37.358" v="1416"/>
        <pc:sldMkLst>
          <pc:docMk/>
          <pc:sldMk cId="1927376967" sldId="342"/>
        </pc:sldMkLst>
      </pc:sldChg>
      <pc:sldChg chg="add del">
        <pc:chgData name="Sim, Youngwoo" userId="417ced45-57a5-4e49-9c48-e0610ab78550" providerId="ADAL" clId="{0C6DD5D6-19C1-4A84-A5E8-24E32DBAF761}" dt="2022-07-01T06:40:35.642" v="1414"/>
        <pc:sldMkLst>
          <pc:docMk/>
          <pc:sldMk cId="2154196147" sldId="342"/>
        </pc:sldMkLst>
      </pc:sldChg>
      <pc:sldChg chg="addSp delSp modSp new mod ord">
        <pc:chgData name="Sim, Youngwoo" userId="417ced45-57a5-4e49-9c48-e0610ab78550" providerId="ADAL" clId="{0C6DD5D6-19C1-4A84-A5E8-24E32DBAF761}" dt="2022-07-01T08:14:17.102" v="6507" actId="1076"/>
        <pc:sldMkLst>
          <pc:docMk/>
          <pc:sldMk cId="2445109502" sldId="342"/>
        </pc:sldMkLst>
        <pc:spChg chg="del">
          <ac:chgData name="Sim, Youngwoo" userId="417ced45-57a5-4e49-9c48-e0610ab78550" providerId="ADAL" clId="{0C6DD5D6-19C1-4A84-A5E8-24E32DBAF761}" dt="2022-07-01T07:19:08.579" v="3459" actId="478"/>
          <ac:spMkLst>
            <pc:docMk/>
            <pc:sldMk cId="2445109502" sldId="342"/>
            <ac:spMk id="2" creationId="{4A29A31A-9CC6-9771-C4D4-3CBEFA5AA46C}"/>
          </ac:spMkLst>
        </pc:spChg>
        <pc:spChg chg="del">
          <ac:chgData name="Sim, Youngwoo" userId="417ced45-57a5-4e49-9c48-e0610ab78550" providerId="ADAL" clId="{0C6DD5D6-19C1-4A84-A5E8-24E32DBAF761}" dt="2022-07-01T06:56:35.775" v="2408" actId="478"/>
          <ac:spMkLst>
            <pc:docMk/>
            <pc:sldMk cId="2445109502" sldId="342"/>
            <ac:spMk id="3" creationId="{D6510257-07E0-874C-F9BC-65C116CCD3C7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8" creationId="{1BEFB0BE-E98C-D932-5A5E-3947BD9AE1E1}"/>
          </ac:spMkLst>
        </pc:spChg>
        <pc:spChg chg="add del">
          <ac:chgData name="Sim, Youngwoo" userId="417ced45-57a5-4e49-9c48-e0610ab78550" providerId="ADAL" clId="{0C6DD5D6-19C1-4A84-A5E8-24E32DBAF761}" dt="2022-07-01T06:53:38.035" v="2348" actId="11529"/>
          <ac:spMkLst>
            <pc:docMk/>
            <pc:sldMk cId="2445109502" sldId="342"/>
            <ac:spMk id="9" creationId="{E61392F6-F516-2F67-299C-32B7C3553479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10" creationId="{8F3EDB02-F5F0-3A33-ADAF-04643BB4CFCD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11" creationId="{94770683-8725-6563-6BAC-C84E8E68BDF6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12" creationId="{D1D62A65-9681-C300-981B-A1A388B273BC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13" creationId="{08F4B8C5-ADEF-FC76-7BC5-DF34376A0A05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14" creationId="{62B371A7-C5AF-8558-AE7A-F80523A56FE2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18" creationId="{6586B9F1-DA96-C91B-426D-FFA5A274CAD8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20" creationId="{05CA0215-C2AD-FD18-EEE6-892F4BA22238}"/>
          </ac:spMkLst>
        </pc:spChg>
        <pc:spChg chg="add del mod">
          <ac:chgData name="Sim, Youngwoo" userId="417ced45-57a5-4e49-9c48-e0610ab78550" providerId="ADAL" clId="{0C6DD5D6-19C1-4A84-A5E8-24E32DBAF761}" dt="2022-07-01T06:57:37.587" v="2478" actId="478"/>
          <ac:spMkLst>
            <pc:docMk/>
            <pc:sldMk cId="2445109502" sldId="342"/>
            <ac:spMk id="22" creationId="{CE66FFEB-DCFD-D471-A218-4B0A1FF0B461}"/>
          </ac:spMkLst>
        </pc:spChg>
        <pc:spChg chg="add del mod">
          <ac:chgData name="Sim, Youngwoo" userId="417ced45-57a5-4e49-9c48-e0610ab78550" providerId="ADAL" clId="{0C6DD5D6-19C1-4A84-A5E8-24E32DBAF761}" dt="2022-07-01T06:57:36.483" v="2477" actId="478"/>
          <ac:spMkLst>
            <pc:docMk/>
            <pc:sldMk cId="2445109502" sldId="342"/>
            <ac:spMk id="23" creationId="{54405A5B-DEF7-2EA8-FC5F-D3B5A1CEA57C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25" creationId="{E68954DA-E09E-E115-FC42-6A056BC96E97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26" creationId="{65EF3085-9A27-9F85-C16A-589E6C70105C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27" creationId="{A2755A7E-54AC-3DA0-4D1F-E770B718AB4D}"/>
          </ac:spMkLst>
        </pc:spChg>
        <pc:spChg chg="add del mod">
          <ac:chgData name="Sim, Youngwoo" userId="417ced45-57a5-4e49-9c48-e0610ab78550" providerId="ADAL" clId="{0C6DD5D6-19C1-4A84-A5E8-24E32DBAF761}" dt="2022-07-01T07:05:52.532" v="2767" actId="478"/>
          <ac:spMkLst>
            <pc:docMk/>
            <pc:sldMk cId="2445109502" sldId="342"/>
            <ac:spMk id="28" creationId="{2B6FA537-38D2-1192-626B-E946EDE1FDD4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29" creationId="{65A69B01-A61F-5A9B-FC1E-1C80B94A2120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30" creationId="{4B801DB7-217C-78FE-E19F-25D8C7FBE7E8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33" creationId="{10E09B0C-2DFD-244B-59C3-F7CAB7F76E72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34" creationId="{2604376D-114D-2D47-90D6-0C0CEC96F3AF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35" creationId="{3BBE119A-A109-0873-8EE4-BFF3CF36236A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36" creationId="{3CCAF167-BFAC-C597-436B-BD7EE8550D21}"/>
          </ac:spMkLst>
        </pc:spChg>
        <pc:spChg chg="add del mod">
          <ac:chgData name="Sim, Youngwoo" userId="417ced45-57a5-4e49-9c48-e0610ab78550" providerId="ADAL" clId="{0C6DD5D6-19C1-4A84-A5E8-24E32DBAF761}" dt="2022-07-01T07:01:02.618" v="2585" actId="478"/>
          <ac:spMkLst>
            <pc:docMk/>
            <pc:sldMk cId="2445109502" sldId="342"/>
            <ac:spMk id="37" creationId="{0C54BA7D-F1C8-7465-127F-7FF156E47FF9}"/>
          </ac:spMkLst>
        </pc:spChg>
        <pc:spChg chg="add del mod">
          <ac:chgData name="Sim, Youngwoo" userId="417ced45-57a5-4e49-9c48-e0610ab78550" providerId="ADAL" clId="{0C6DD5D6-19C1-4A84-A5E8-24E32DBAF761}" dt="2022-07-01T07:01:02.618" v="2585" actId="478"/>
          <ac:spMkLst>
            <pc:docMk/>
            <pc:sldMk cId="2445109502" sldId="342"/>
            <ac:spMk id="38" creationId="{2641B752-7F01-570B-041C-5E14083D7B9D}"/>
          </ac:spMkLst>
        </pc:spChg>
        <pc:spChg chg="add del mod">
          <ac:chgData name="Sim, Youngwoo" userId="417ced45-57a5-4e49-9c48-e0610ab78550" providerId="ADAL" clId="{0C6DD5D6-19C1-4A84-A5E8-24E32DBAF761}" dt="2022-07-01T07:01:02.618" v="2585" actId="478"/>
          <ac:spMkLst>
            <pc:docMk/>
            <pc:sldMk cId="2445109502" sldId="342"/>
            <ac:spMk id="39" creationId="{D66BE46E-A11E-E5F8-12A4-472DB762B05C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40" creationId="{2EFE1D26-79C4-3831-244C-A65CC21911FE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41" creationId="{A12AFAF5-158F-2894-5FAC-3F3A2752FB6F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42" creationId="{98CF83BC-6CC0-B284-498E-C9B8F34202BC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43" creationId="{80777670-399E-0BD7-829B-FFC353F51B78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44" creationId="{B058BD0E-D1B9-45D9-72AC-4DB9FC64161B}"/>
          </ac:spMkLst>
        </pc:spChg>
        <pc:spChg chg="add mod topLvl">
          <ac:chgData name="Sim, Youngwoo" userId="417ced45-57a5-4e49-9c48-e0610ab78550" providerId="ADAL" clId="{0C6DD5D6-19C1-4A84-A5E8-24E32DBAF761}" dt="2022-07-01T07:37:23.739" v="4134" actId="165"/>
          <ac:spMkLst>
            <pc:docMk/>
            <pc:sldMk cId="2445109502" sldId="342"/>
            <ac:spMk id="45" creationId="{9429DEE3-A154-249E-B671-949C031F1B68}"/>
          </ac:spMkLst>
        </pc:spChg>
        <pc:spChg chg="add mod">
          <ac:chgData name="Sim, Youngwoo" userId="417ced45-57a5-4e49-9c48-e0610ab78550" providerId="ADAL" clId="{0C6DD5D6-19C1-4A84-A5E8-24E32DBAF761}" dt="2022-07-01T08:14:17.102" v="6507" actId="1076"/>
          <ac:spMkLst>
            <pc:docMk/>
            <pc:sldMk cId="2445109502" sldId="342"/>
            <ac:spMk id="46" creationId="{366F3DF3-D5D7-38A7-3596-44A294747F7C}"/>
          </ac:spMkLst>
        </pc:spChg>
        <pc:grpChg chg="add del mod">
          <ac:chgData name="Sim, Youngwoo" userId="417ced45-57a5-4e49-9c48-e0610ab78550" providerId="ADAL" clId="{0C6DD5D6-19C1-4A84-A5E8-24E32DBAF761}" dt="2022-07-01T07:37:23.739" v="4134" actId="165"/>
          <ac:grpSpMkLst>
            <pc:docMk/>
            <pc:sldMk cId="2445109502" sldId="342"/>
            <ac:grpSpMk id="47" creationId="{0828CE8E-0CA2-764E-DF56-ECDEA5B2E5B2}"/>
          </ac:grpSpMkLst>
        </pc:grpChg>
        <pc:picChg chg="add mod topLvl">
          <ac:chgData name="Sim, Youngwoo" userId="417ced45-57a5-4e49-9c48-e0610ab78550" providerId="ADAL" clId="{0C6DD5D6-19C1-4A84-A5E8-24E32DBAF761}" dt="2022-07-01T07:37:23.739" v="4134" actId="165"/>
          <ac:picMkLst>
            <pc:docMk/>
            <pc:sldMk cId="2445109502" sldId="342"/>
            <ac:picMk id="4" creationId="{3D949A12-97EE-B6DD-335C-B7C5F408B436}"/>
          </ac:picMkLst>
        </pc:picChg>
        <pc:picChg chg="add mod topLvl">
          <ac:chgData name="Sim, Youngwoo" userId="417ced45-57a5-4e49-9c48-e0610ab78550" providerId="ADAL" clId="{0C6DD5D6-19C1-4A84-A5E8-24E32DBAF761}" dt="2022-07-01T07:37:23.739" v="4134" actId="165"/>
          <ac:picMkLst>
            <pc:docMk/>
            <pc:sldMk cId="2445109502" sldId="342"/>
            <ac:picMk id="5" creationId="{6D6594E0-5E30-B55F-3591-614AF643B666}"/>
          </ac:picMkLst>
        </pc:picChg>
        <pc:picChg chg="add mod topLvl">
          <ac:chgData name="Sim, Youngwoo" userId="417ced45-57a5-4e49-9c48-e0610ab78550" providerId="ADAL" clId="{0C6DD5D6-19C1-4A84-A5E8-24E32DBAF761}" dt="2022-07-01T07:37:23.739" v="4134" actId="165"/>
          <ac:picMkLst>
            <pc:docMk/>
            <pc:sldMk cId="2445109502" sldId="342"/>
            <ac:picMk id="7" creationId="{C365B59D-4335-6A99-6156-F676594001D2}"/>
          </ac:picMkLst>
        </pc:picChg>
        <pc:picChg chg="add mod topLvl">
          <ac:chgData name="Sim, Youngwoo" userId="417ced45-57a5-4e49-9c48-e0610ab78550" providerId="ADAL" clId="{0C6DD5D6-19C1-4A84-A5E8-24E32DBAF761}" dt="2022-07-01T07:37:23.739" v="4134" actId="165"/>
          <ac:picMkLst>
            <pc:docMk/>
            <pc:sldMk cId="2445109502" sldId="342"/>
            <ac:picMk id="32" creationId="{0BD1D348-0903-5228-1642-1A2398B74F4F}"/>
          </ac:picMkLst>
        </pc:picChg>
        <pc:cxnChg chg="add mod topLvl">
          <ac:chgData name="Sim, Youngwoo" userId="417ced45-57a5-4e49-9c48-e0610ab78550" providerId="ADAL" clId="{0C6DD5D6-19C1-4A84-A5E8-24E32DBAF761}" dt="2022-07-01T07:37:23.739" v="4134" actId="165"/>
          <ac:cxnSpMkLst>
            <pc:docMk/>
            <pc:sldMk cId="2445109502" sldId="342"/>
            <ac:cxnSpMk id="16" creationId="{7DB1E9DB-7217-94D2-4EA2-357237D1C837}"/>
          </ac:cxnSpMkLst>
        </pc:cxnChg>
        <pc:cxnChg chg="add mod topLvl">
          <ac:chgData name="Sim, Youngwoo" userId="417ced45-57a5-4e49-9c48-e0610ab78550" providerId="ADAL" clId="{0C6DD5D6-19C1-4A84-A5E8-24E32DBAF761}" dt="2022-07-01T07:37:23.739" v="4134" actId="165"/>
          <ac:cxnSpMkLst>
            <pc:docMk/>
            <pc:sldMk cId="2445109502" sldId="342"/>
            <ac:cxnSpMk id="19" creationId="{30CCE4F4-A5BD-27C3-EA41-22393B3ED161}"/>
          </ac:cxnSpMkLst>
        </pc:cxnChg>
        <pc:cxnChg chg="add mod topLvl">
          <ac:chgData name="Sim, Youngwoo" userId="417ced45-57a5-4e49-9c48-e0610ab78550" providerId="ADAL" clId="{0C6DD5D6-19C1-4A84-A5E8-24E32DBAF761}" dt="2022-07-01T07:37:23.739" v="4134" actId="165"/>
          <ac:cxnSpMkLst>
            <pc:docMk/>
            <pc:sldMk cId="2445109502" sldId="342"/>
            <ac:cxnSpMk id="21" creationId="{65AF6987-9C8F-C6EA-06D7-A5C9819A51CD}"/>
          </ac:cxnSpMkLst>
        </pc:cxnChg>
        <pc:cxnChg chg="add mod topLvl">
          <ac:chgData name="Sim, Youngwoo" userId="417ced45-57a5-4e49-9c48-e0610ab78550" providerId="ADAL" clId="{0C6DD5D6-19C1-4A84-A5E8-24E32DBAF761}" dt="2022-07-01T07:37:23.739" v="4134" actId="165"/>
          <ac:cxnSpMkLst>
            <pc:docMk/>
            <pc:sldMk cId="2445109502" sldId="342"/>
            <ac:cxnSpMk id="24" creationId="{CD3E75D7-DDD6-47AB-E2B1-EBDEF209D4CA}"/>
          </ac:cxnSpMkLst>
        </pc:cxnChg>
      </pc:sldChg>
      <pc:sldChg chg="add del">
        <pc:chgData name="Sim, Youngwoo" userId="417ced45-57a5-4e49-9c48-e0610ab78550" providerId="ADAL" clId="{0C6DD5D6-19C1-4A84-A5E8-24E32DBAF761}" dt="2022-07-01T06:42:15.199" v="1573"/>
        <pc:sldMkLst>
          <pc:docMk/>
          <pc:sldMk cId="3044691514" sldId="343"/>
        </pc:sldMkLst>
      </pc:sldChg>
      <pc:sldChg chg="addSp delSp modSp add mod">
        <pc:chgData name="Sim, Youngwoo" userId="417ced45-57a5-4e49-9c48-e0610ab78550" providerId="ADAL" clId="{0C6DD5D6-19C1-4A84-A5E8-24E32DBAF761}" dt="2022-07-01T08:07:17.398" v="6228" actId="14100"/>
        <pc:sldMkLst>
          <pc:docMk/>
          <pc:sldMk cId="3988035645" sldId="343"/>
        </pc:sldMkLst>
        <pc:spChg chg="del">
          <ac:chgData name="Sim, Youngwoo" userId="417ced45-57a5-4e49-9c48-e0610ab78550" providerId="ADAL" clId="{0C6DD5D6-19C1-4A84-A5E8-24E32DBAF761}" dt="2022-07-01T06:46:32.083" v="1701" actId="478"/>
          <ac:spMkLst>
            <pc:docMk/>
            <pc:sldMk cId="3988035645" sldId="343"/>
            <ac:spMk id="2" creationId="{82812173-52D7-CCEF-2E79-888C19760E4E}"/>
          </ac:spMkLst>
        </pc:spChg>
        <pc:spChg chg="add mod">
          <ac:chgData name="Sim, Youngwoo" userId="417ced45-57a5-4e49-9c48-e0610ab78550" providerId="ADAL" clId="{0C6DD5D6-19C1-4A84-A5E8-24E32DBAF761}" dt="2022-07-01T07:18:30.921" v="3402" actId="1076"/>
          <ac:spMkLst>
            <pc:docMk/>
            <pc:sldMk cId="3988035645" sldId="343"/>
            <ac:spMk id="3" creationId="{64563425-3E80-C8B9-88EB-A8834B0D9C61}"/>
          </ac:spMkLst>
        </pc:spChg>
        <pc:spChg chg="add mod">
          <ac:chgData name="Sim, Youngwoo" userId="417ced45-57a5-4e49-9c48-e0610ab78550" providerId="ADAL" clId="{0C6DD5D6-19C1-4A84-A5E8-24E32DBAF761}" dt="2022-07-01T07:18:30.921" v="3402" actId="1076"/>
          <ac:spMkLst>
            <pc:docMk/>
            <pc:sldMk cId="3988035645" sldId="343"/>
            <ac:spMk id="6" creationId="{5406979A-0174-6803-28BC-4B91F02B170C}"/>
          </ac:spMkLst>
        </pc:spChg>
        <pc:spChg chg="add mod">
          <ac:chgData name="Sim, Youngwoo" userId="417ced45-57a5-4e49-9c48-e0610ab78550" providerId="ADAL" clId="{0C6DD5D6-19C1-4A84-A5E8-24E32DBAF761}" dt="2022-07-01T07:18:30.921" v="3402" actId="1076"/>
          <ac:spMkLst>
            <pc:docMk/>
            <pc:sldMk cId="3988035645" sldId="343"/>
            <ac:spMk id="7" creationId="{2989FA35-5DE1-B9FB-B158-F7CD59201C42}"/>
          </ac:spMkLst>
        </pc:spChg>
        <pc:spChg chg="mod">
          <ac:chgData name="Sim, Youngwoo" userId="417ced45-57a5-4e49-9c48-e0610ab78550" providerId="ADAL" clId="{0C6DD5D6-19C1-4A84-A5E8-24E32DBAF761}" dt="2022-07-01T07:18:30.921" v="3402" actId="1076"/>
          <ac:spMkLst>
            <pc:docMk/>
            <pc:sldMk cId="3988035645" sldId="343"/>
            <ac:spMk id="14" creationId="{C0F4AF19-7BB1-2B15-A060-F99B8C8AEAED}"/>
          </ac:spMkLst>
        </pc:spChg>
        <pc:spChg chg="mod">
          <ac:chgData name="Sim, Youngwoo" userId="417ced45-57a5-4e49-9c48-e0610ab78550" providerId="ADAL" clId="{0C6DD5D6-19C1-4A84-A5E8-24E32DBAF761}" dt="2022-07-01T07:18:30.921" v="3402" actId="1076"/>
          <ac:spMkLst>
            <pc:docMk/>
            <pc:sldMk cId="3988035645" sldId="343"/>
            <ac:spMk id="17" creationId="{7B5C0097-BBEB-A3D4-9004-5C7E4DF6EF2B}"/>
          </ac:spMkLst>
        </pc:spChg>
        <pc:spChg chg="mod">
          <ac:chgData name="Sim, Youngwoo" userId="417ced45-57a5-4e49-9c48-e0610ab78550" providerId="ADAL" clId="{0C6DD5D6-19C1-4A84-A5E8-24E32DBAF761}" dt="2022-07-01T07:18:30.921" v="3402" actId="1076"/>
          <ac:spMkLst>
            <pc:docMk/>
            <pc:sldMk cId="3988035645" sldId="343"/>
            <ac:spMk id="18" creationId="{F5CAD5A7-E647-0C56-201F-DAEB898D8BAA}"/>
          </ac:spMkLst>
        </pc:spChg>
        <pc:spChg chg="del">
          <ac:chgData name="Sim, Youngwoo" userId="417ced45-57a5-4e49-9c48-e0610ab78550" providerId="ADAL" clId="{0C6DD5D6-19C1-4A84-A5E8-24E32DBAF761}" dt="2022-07-01T06:46:34.561" v="1702" actId="478"/>
          <ac:spMkLst>
            <pc:docMk/>
            <pc:sldMk cId="3988035645" sldId="343"/>
            <ac:spMk id="19" creationId="{ADFFBB10-D118-4A07-D1B7-E45CBBAD5223}"/>
          </ac:spMkLst>
        </pc:spChg>
        <pc:spChg chg="del">
          <ac:chgData name="Sim, Youngwoo" userId="417ced45-57a5-4e49-9c48-e0610ab78550" providerId="ADAL" clId="{0C6DD5D6-19C1-4A84-A5E8-24E32DBAF761}" dt="2022-07-01T06:42:22.225" v="1578" actId="478"/>
          <ac:spMkLst>
            <pc:docMk/>
            <pc:sldMk cId="3988035645" sldId="343"/>
            <ac:spMk id="22" creationId="{222276F7-E6CC-D25F-266A-D7E9260A0872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23" creationId="{922558D9-9431-EF8F-CD9E-78E87ECDD429}"/>
          </ac:spMkLst>
        </pc:spChg>
        <pc:spChg chg="del mod">
          <ac:chgData name="Sim, Youngwoo" userId="417ced45-57a5-4e49-9c48-e0610ab78550" providerId="ADAL" clId="{0C6DD5D6-19C1-4A84-A5E8-24E32DBAF761}" dt="2022-07-01T06:49:57.871" v="2155" actId="478"/>
          <ac:spMkLst>
            <pc:docMk/>
            <pc:sldMk cId="3988035645" sldId="343"/>
            <ac:spMk id="24" creationId="{62839349-BEAD-3800-98B2-10D2A0FF0CB1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25" creationId="{9564C792-BD0E-BF3F-069C-7098CA8D6241}"/>
          </ac:spMkLst>
        </pc:spChg>
        <pc:spChg chg="del">
          <ac:chgData name="Sim, Youngwoo" userId="417ced45-57a5-4e49-9c48-e0610ab78550" providerId="ADAL" clId="{0C6DD5D6-19C1-4A84-A5E8-24E32DBAF761}" dt="2022-07-01T06:42:19.428" v="1575" actId="478"/>
          <ac:spMkLst>
            <pc:docMk/>
            <pc:sldMk cId="3988035645" sldId="343"/>
            <ac:spMk id="26" creationId="{322F3E2E-44D6-6438-BA88-252EC58FC925}"/>
          </ac:spMkLst>
        </pc:spChg>
        <pc:spChg chg="del">
          <ac:chgData name="Sim, Youngwoo" userId="417ced45-57a5-4e49-9c48-e0610ab78550" providerId="ADAL" clId="{0C6DD5D6-19C1-4A84-A5E8-24E32DBAF761}" dt="2022-07-01T06:49:51.683" v="2150" actId="478"/>
          <ac:spMkLst>
            <pc:docMk/>
            <pc:sldMk cId="3988035645" sldId="343"/>
            <ac:spMk id="27" creationId="{AAD69044-1B46-43B5-77A0-62A8B431DB94}"/>
          </ac:spMkLst>
        </pc:spChg>
        <pc:spChg chg="del">
          <ac:chgData name="Sim, Youngwoo" userId="417ced45-57a5-4e49-9c48-e0610ab78550" providerId="ADAL" clId="{0C6DD5D6-19C1-4A84-A5E8-24E32DBAF761}" dt="2022-07-01T06:45:09.866" v="1640" actId="478"/>
          <ac:spMkLst>
            <pc:docMk/>
            <pc:sldMk cId="3988035645" sldId="343"/>
            <ac:spMk id="28" creationId="{F09199ED-0B31-A7CA-BB74-6C4339D0A7DF}"/>
          </ac:spMkLst>
        </pc:spChg>
        <pc:spChg chg="del">
          <ac:chgData name="Sim, Youngwoo" userId="417ced45-57a5-4e49-9c48-e0610ab78550" providerId="ADAL" clId="{0C6DD5D6-19C1-4A84-A5E8-24E32DBAF761}" dt="2022-07-01T06:42:25.588" v="1580" actId="478"/>
          <ac:spMkLst>
            <pc:docMk/>
            <pc:sldMk cId="3988035645" sldId="343"/>
            <ac:spMk id="29" creationId="{4E6521BD-E780-26A7-797A-CADD670C7375}"/>
          </ac:spMkLst>
        </pc:spChg>
        <pc:spChg chg="del">
          <ac:chgData name="Sim, Youngwoo" userId="417ced45-57a5-4e49-9c48-e0610ab78550" providerId="ADAL" clId="{0C6DD5D6-19C1-4A84-A5E8-24E32DBAF761}" dt="2022-07-01T06:49:44.756" v="2148" actId="478"/>
          <ac:spMkLst>
            <pc:docMk/>
            <pc:sldMk cId="3988035645" sldId="343"/>
            <ac:spMk id="30" creationId="{A0C169AA-1934-4927-8060-0D7A2EB12BDA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31" creationId="{9E7B3ED6-A619-9B99-6D6A-20CE9A950296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32" creationId="{A9D05CF1-9A88-394B-E374-C699BDEA1F5A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33" creationId="{20DFD343-6AB8-5AF5-B622-BDE6A965A8C4}"/>
          </ac:spMkLst>
        </pc:spChg>
        <pc:spChg chg="del">
          <ac:chgData name="Sim, Youngwoo" userId="417ced45-57a5-4e49-9c48-e0610ab78550" providerId="ADAL" clId="{0C6DD5D6-19C1-4A84-A5E8-24E32DBAF761}" dt="2022-07-01T06:42:31.977" v="1583" actId="478"/>
          <ac:spMkLst>
            <pc:docMk/>
            <pc:sldMk cId="3988035645" sldId="343"/>
            <ac:spMk id="34" creationId="{399D04B2-F875-0FCB-1828-8104EC64E424}"/>
          </ac:spMkLst>
        </pc:spChg>
        <pc:spChg chg="del">
          <ac:chgData name="Sim, Youngwoo" userId="417ced45-57a5-4e49-9c48-e0610ab78550" providerId="ADAL" clId="{0C6DD5D6-19C1-4A84-A5E8-24E32DBAF761}" dt="2022-07-01T06:42:33.366" v="1584" actId="478"/>
          <ac:spMkLst>
            <pc:docMk/>
            <pc:sldMk cId="3988035645" sldId="343"/>
            <ac:spMk id="35" creationId="{633DF453-0D94-425F-2645-25D5480367F8}"/>
          </ac:spMkLst>
        </pc:spChg>
        <pc:spChg chg="del">
          <ac:chgData name="Sim, Youngwoo" userId="417ced45-57a5-4e49-9c48-e0610ab78550" providerId="ADAL" clId="{0C6DD5D6-19C1-4A84-A5E8-24E32DBAF761}" dt="2022-07-01T06:42:36.026" v="1585" actId="478"/>
          <ac:spMkLst>
            <pc:docMk/>
            <pc:sldMk cId="3988035645" sldId="343"/>
            <ac:spMk id="36" creationId="{B871C1B7-48E4-8494-A746-945DC46DF97C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37" creationId="{7723AD04-D478-E2F5-DF9B-2846809C18E3}"/>
          </ac:spMkLst>
        </pc:spChg>
        <pc:spChg chg="del">
          <ac:chgData name="Sim, Youngwoo" userId="417ced45-57a5-4e49-9c48-e0610ab78550" providerId="ADAL" clId="{0C6DD5D6-19C1-4A84-A5E8-24E32DBAF761}" dt="2022-07-01T06:42:36.026" v="1585" actId="478"/>
          <ac:spMkLst>
            <pc:docMk/>
            <pc:sldMk cId="3988035645" sldId="343"/>
            <ac:spMk id="38" creationId="{A7CC7305-5719-9654-2CE7-6FA0129BFBF3}"/>
          </ac:spMkLst>
        </pc:spChg>
        <pc:spChg chg="del mod">
          <ac:chgData name="Sim, Youngwoo" userId="417ced45-57a5-4e49-9c48-e0610ab78550" providerId="ADAL" clId="{0C6DD5D6-19C1-4A84-A5E8-24E32DBAF761}" dt="2022-07-01T06:42:41.266" v="1587" actId="478"/>
          <ac:spMkLst>
            <pc:docMk/>
            <pc:sldMk cId="3988035645" sldId="343"/>
            <ac:spMk id="39" creationId="{0386FF7D-1F0F-A61F-51DA-A283E42EF73A}"/>
          </ac:spMkLst>
        </pc:spChg>
        <pc:spChg chg="del">
          <ac:chgData name="Sim, Youngwoo" userId="417ced45-57a5-4e49-9c48-e0610ab78550" providerId="ADAL" clId="{0C6DD5D6-19C1-4A84-A5E8-24E32DBAF761}" dt="2022-07-01T06:42:36.026" v="1585" actId="478"/>
          <ac:spMkLst>
            <pc:docMk/>
            <pc:sldMk cId="3988035645" sldId="343"/>
            <ac:spMk id="40" creationId="{2E7C9F62-5E0B-6CFF-8E2F-C3E131EE0785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41" creationId="{7426A8BE-BE03-B0D5-6CB0-04E91D50791E}"/>
          </ac:spMkLst>
        </pc:spChg>
        <pc:spChg chg="add del mod">
          <ac:chgData name="Sim, Youngwoo" userId="417ced45-57a5-4e49-9c48-e0610ab78550" providerId="ADAL" clId="{0C6DD5D6-19C1-4A84-A5E8-24E32DBAF761}" dt="2022-07-01T07:18:30.921" v="3402" actId="1076"/>
          <ac:spMkLst>
            <pc:docMk/>
            <pc:sldMk cId="3988035645" sldId="343"/>
            <ac:spMk id="42" creationId="{57493E1B-01B6-6C53-1A68-DE7BFB3E4DF7}"/>
          </ac:spMkLst>
        </pc:spChg>
        <pc:spChg chg="del">
          <ac:chgData name="Sim, Youngwoo" userId="417ced45-57a5-4e49-9c48-e0610ab78550" providerId="ADAL" clId="{0C6DD5D6-19C1-4A84-A5E8-24E32DBAF761}" dt="2022-07-01T06:42:21.178" v="1577" actId="478"/>
          <ac:spMkLst>
            <pc:docMk/>
            <pc:sldMk cId="3988035645" sldId="343"/>
            <ac:spMk id="43" creationId="{FC6B15E7-E9D2-3B91-6DF5-53AD73D6B4D8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44" creationId="{9B0C6C62-591A-4405-1FBB-5E0054599C0F}"/>
          </ac:spMkLst>
        </pc:spChg>
        <pc:spChg chg="del">
          <ac:chgData name="Sim, Youngwoo" userId="417ced45-57a5-4e49-9c48-e0610ab78550" providerId="ADAL" clId="{0C6DD5D6-19C1-4A84-A5E8-24E32DBAF761}" dt="2022-07-01T06:42:20.171" v="1576" actId="478"/>
          <ac:spMkLst>
            <pc:docMk/>
            <pc:sldMk cId="3988035645" sldId="343"/>
            <ac:spMk id="45" creationId="{7BA340FD-4DBA-23E3-BD13-5C3E631F7CC5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46" creationId="{D65CC37C-33A3-21AA-2B0B-173F335953BC}"/>
          </ac:spMkLst>
        </pc:spChg>
        <pc:spChg chg="del mod">
          <ac:chgData name="Sim, Youngwoo" userId="417ced45-57a5-4e49-9c48-e0610ab78550" providerId="ADAL" clId="{0C6DD5D6-19C1-4A84-A5E8-24E32DBAF761}" dt="2022-07-01T06:50:28.875" v="2166" actId="478"/>
          <ac:spMkLst>
            <pc:docMk/>
            <pc:sldMk cId="3988035645" sldId="343"/>
            <ac:spMk id="47" creationId="{98E7779A-1DA2-CF6F-3C23-2227519F5EED}"/>
          </ac:spMkLst>
        </pc:spChg>
        <pc:spChg chg="mod">
          <ac:chgData name="Sim, Youngwoo" userId="417ced45-57a5-4e49-9c48-e0610ab78550" providerId="ADAL" clId="{0C6DD5D6-19C1-4A84-A5E8-24E32DBAF761}" dt="2022-07-01T07:18:30.921" v="3402" actId="1076"/>
          <ac:spMkLst>
            <pc:docMk/>
            <pc:sldMk cId="3988035645" sldId="343"/>
            <ac:spMk id="48" creationId="{BA8191F2-7F85-0AE1-0160-0796888104DE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49" creationId="{C65CF658-CA51-8934-66A7-F16CFF8140AD}"/>
          </ac:spMkLst>
        </pc:spChg>
        <pc:spChg chg="del mod">
          <ac:chgData name="Sim, Youngwoo" userId="417ced45-57a5-4e49-9c48-e0610ab78550" providerId="ADAL" clId="{0C6DD5D6-19C1-4A84-A5E8-24E32DBAF761}" dt="2022-07-01T06:42:31.090" v="1582" actId="478"/>
          <ac:spMkLst>
            <pc:docMk/>
            <pc:sldMk cId="3988035645" sldId="343"/>
            <ac:spMk id="50" creationId="{6B61E336-6842-A017-C8D6-328DFBE5A193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51" creationId="{64F80468-3306-074C-0134-B6DD81DE211B}"/>
          </ac:spMkLst>
        </pc:spChg>
        <pc:spChg chg="del">
          <ac:chgData name="Sim, Youngwoo" userId="417ced45-57a5-4e49-9c48-e0610ab78550" providerId="ADAL" clId="{0C6DD5D6-19C1-4A84-A5E8-24E32DBAF761}" dt="2022-07-01T06:42:36.026" v="1585" actId="478"/>
          <ac:spMkLst>
            <pc:docMk/>
            <pc:sldMk cId="3988035645" sldId="343"/>
            <ac:spMk id="52" creationId="{7970B6B3-25A0-4D2B-8183-9C39333FACC2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53" creationId="{E751F2F7-BA4B-75B2-8989-58817F50F436}"/>
          </ac:spMkLst>
        </pc:spChg>
        <pc:spChg chg="del">
          <ac:chgData name="Sim, Youngwoo" userId="417ced45-57a5-4e49-9c48-e0610ab78550" providerId="ADAL" clId="{0C6DD5D6-19C1-4A84-A5E8-24E32DBAF761}" dt="2022-07-01T06:49:50.023" v="2149" actId="478"/>
          <ac:spMkLst>
            <pc:docMk/>
            <pc:sldMk cId="3988035645" sldId="343"/>
            <ac:spMk id="54" creationId="{B14E2D18-9E3C-016B-1FFB-C7876F6F6778}"/>
          </ac:spMkLst>
        </pc:spChg>
        <pc:spChg chg="del">
          <ac:chgData name="Sim, Youngwoo" userId="417ced45-57a5-4e49-9c48-e0610ab78550" providerId="ADAL" clId="{0C6DD5D6-19C1-4A84-A5E8-24E32DBAF761}" dt="2022-07-01T06:42:23.881" v="1579" actId="478"/>
          <ac:spMkLst>
            <pc:docMk/>
            <pc:sldMk cId="3988035645" sldId="343"/>
            <ac:spMk id="55" creationId="{16A47224-33E5-88B2-0881-4992CDE2EED4}"/>
          </ac:spMkLst>
        </pc:spChg>
        <pc:spChg chg="add del mod">
          <ac:chgData name="Sim, Youngwoo" userId="417ced45-57a5-4e49-9c48-e0610ab78550" providerId="ADAL" clId="{0C6DD5D6-19C1-4A84-A5E8-24E32DBAF761}" dt="2022-07-01T06:45:05.382" v="1639" actId="478"/>
          <ac:spMkLst>
            <pc:docMk/>
            <pc:sldMk cId="3988035645" sldId="343"/>
            <ac:spMk id="56" creationId="{39D8D759-363E-32CB-F5F1-28520843850E}"/>
          </ac:spMkLst>
        </pc:spChg>
        <pc:spChg chg="add del mod">
          <ac:chgData name="Sim, Youngwoo" userId="417ced45-57a5-4e49-9c48-e0610ab78550" providerId="ADAL" clId="{0C6DD5D6-19C1-4A84-A5E8-24E32DBAF761}" dt="2022-07-01T06:45:01.525" v="1637" actId="478"/>
          <ac:spMkLst>
            <pc:docMk/>
            <pc:sldMk cId="3988035645" sldId="343"/>
            <ac:spMk id="57" creationId="{6689308A-094E-76E5-CB27-252E996007D4}"/>
          </ac:spMkLst>
        </pc:spChg>
        <pc:spChg chg="add del mod">
          <ac:chgData name="Sim, Youngwoo" userId="417ced45-57a5-4e49-9c48-e0610ab78550" providerId="ADAL" clId="{0C6DD5D6-19C1-4A84-A5E8-24E32DBAF761}" dt="2022-07-01T06:45:00.731" v="1636" actId="478"/>
          <ac:spMkLst>
            <pc:docMk/>
            <pc:sldMk cId="3988035645" sldId="343"/>
            <ac:spMk id="58" creationId="{7C5F0EC0-F7FA-F9ED-AD7E-CF8900A89D2F}"/>
          </ac:spMkLst>
        </pc:spChg>
        <pc:spChg chg="add mod">
          <ac:chgData name="Sim, Youngwoo" userId="417ced45-57a5-4e49-9c48-e0610ab78550" providerId="ADAL" clId="{0C6DD5D6-19C1-4A84-A5E8-24E32DBAF761}" dt="2022-07-01T07:18:30.921" v="3402" actId="1076"/>
          <ac:spMkLst>
            <pc:docMk/>
            <pc:sldMk cId="3988035645" sldId="343"/>
            <ac:spMk id="59" creationId="{D6EBD070-EEA8-F635-0232-46F9A3AEF7A6}"/>
          </ac:spMkLst>
        </pc:spChg>
        <pc:spChg chg="add mod">
          <ac:chgData name="Sim, Youngwoo" userId="417ced45-57a5-4e49-9c48-e0610ab78550" providerId="ADAL" clId="{0C6DD5D6-19C1-4A84-A5E8-24E32DBAF761}" dt="2022-07-01T06:46:51.637" v="1740" actId="571"/>
          <ac:spMkLst>
            <pc:docMk/>
            <pc:sldMk cId="3988035645" sldId="343"/>
            <ac:spMk id="60" creationId="{A57F8C68-1CA5-9ACB-4655-953B0C89F70D}"/>
          </ac:spMkLst>
        </pc:spChg>
        <pc:spChg chg="add del mod">
          <ac:chgData name="Sim, Youngwoo" userId="417ced45-57a5-4e49-9c48-e0610ab78550" providerId="ADAL" clId="{0C6DD5D6-19C1-4A84-A5E8-24E32DBAF761}" dt="2022-07-01T06:48:22.310" v="2016"/>
          <ac:spMkLst>
            <pc:docMk/>
            <pc:sldMk cId="3988035645" sldId="343"/>
            <ac:spMk id="61" creationId="{E87AF3B0-3FE3-47DF-FEE7-359B91115811}"/>
          </ac:spMkLst>
        </pc:spChg>
        <pc:spChg chg="add mod">
          <ac:chgData name="Sim, Youngwoo" userId="417ced45-57a5-4e49-9c48-e0610ab78550" providerId="ADAL" clId="{0C6DD5D6-19C1-4A84-A5E8-24E32DBAF761}" dt="2022-07-01T07:18:30.921" v="3402" actId="1076"/>
          <ac:spMkLst>
            <pc:docMk/>
            <pc:sldMk cId="3988035645" sldId="343"/>
            <ac:spMk id="62" creationId="{ECCD6A5C-744C-5B5B-45C8-F7C254C8D741}"/>
          </ac:spMkLst>
        </pc:spChg>
        <pc:spChg chg="add mod">
          <ac:chgData name="Sim, Youngwoo" userId="417ced45-57a5-4e49-9c48-e0610ab78550" providerId="ADAL" clId="{0C6DD5D6-19C1-4A84-A5E8-24E32DBAF761}" dt="2022-07-01T07:18:30.921" v="3402" actId="1076"/>
          <ac:spMkLst>
            <pc:docMk/>
            <pc:sldMk cId="3988035645" sldId="343"/>
            <ac:spMk id="63" creationId="{DB753C9C-E72F-9990-E6C6-444A49FB9DBD}"/>
          </ac:spMkLst>
        </pc:spChg>
        <pc:spChg chg="add mod">
          <ac:chgData name="Sim, Youngwoo" userId="417ced45-57a5-4e49-9c48-e0610ab78550" providerId="ADAL" clId="{0C6DD5D6-19C1-4A84-A5E8-24E32DBAF761}" dt="2022-07-01T08:07:17.398" v="6228" actId="14100"/>
          <ac:spMkLst>
            <pc:docMk/>
            <pc:sldMk cId="3988035645" sldId="343"/>
            <ac:spMk id="64" creationId="{DCD1F1DD-C92F-3B55-48BA-20469A270E5A}"/>
          </ac:spMkLst>
        </pc:spChg>
        <pc:picChg chg="mod">
          <ac:chgData name="Sim, Youngwoo" userId="417ced45-57a5-4e49-9c48-e0610ab78550" providerId="ADAL" clId="{0C6DD5D6-19C1-4A84-A5E8-24E32DBAF761}" dt="2022-07-01T07:18:30.921" v="3402" actId="1076"/>
          <ac:picMkLst>
            <pc:docMk/>
            <pc:sldMk cId="3988035645" sldId="343"/>
            <ac:picMk id="4" creationId="{18140CA7-36ED-01D5-51FD-A0E54E446164}"/>
          </ac:picMkLst>
        </pc:picChg>
        <pc:picChg chg="mod">
          <ac:chgData name="Sim, Youngwoo" userId="417ced45-57a5-4e49-9c48-e0610ab78550" providerId="ADAL" clId="{0C6DD5D6-19C1-4A84-A5E8-24E32DBAF761}" dt="2022-07-01T07:18:30.921" v="3402" actId="1076"/>
          <ac:picMkLst>
            <pc:docMk/>
            <pc:sldMk cId="3988035645" sldId="343"/>
            <ac:picMk id="5" creationId="{4DABA98A-1B52-B019-CB8C-DA2F488C038D}"/>
          </ac:picMkLst>
        </pc:picChg>
      </pc:sldChg>
      <pc:sldChg chg="addSp delSp modSp new mod ord">
        <pc:chgData name="Sim, Youngwoo" userId="417ced45-57a5-4e49-9c48-e0610ab78550" providerId="ADAL" clId="{0C6DD5D6-19C1-4A84-A5E8-24E32DBAF761}" dt="2022-07-01T08:09:54.820" v="6260" actId="1076"/>
        <pc:sldMkLst>
          <pc:docMk/>
          <pc:sldMk cId="2269651393" sldId="344"/>
        </pc:sldMkLst>
        <pc:spChg chg="del mod">
          <ac:chgData name="Sim, Youngwoo" userId="417ced45-57a5-4e49-9c48-e0610ab78550" providerId="ADAL" clId="{0C6DD5D6-19C1-4A84-A5E8-24E32DBAF761}" dt="2022-07-01T07:34:45.682" v="4023" actId="478"/>
          <ac:spMkLst>
            <pc:docMk/>
            <pc:sldMk cId="2269651393" sldId="344"/>
            <ac:spMk id="2" creationId="{DE9FBF46-8ED6-8E12-5D1E-A9ED77004043}"/>
          </ac:spMkLst>
        </pc:spChg>
        <pc:spChg chg="del">
          <ac:chgData name="Sim, Youngwoo" userId="417ced45-57a5-4e49-9c48-e0610ab78550" providerId="ADAL" clId="{0C6DD5D6-19C1-4A84-A5E8-24E32DBAF761}" dt="2022-07-01T07:34:49.275" v="4026" actId="478"/>
          <ac:spMkLst>
            <pc:docMk/>
            <pc:sldMk cId="2269651393" sldId="344"/>
            <ac:spMk id="3" creationId="{BD8B28E9-C69B-FE1A-BA73-E38C0AEE788D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6" creationId="{8273669F-8EA8-783B-A564-724CA269DA9E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7" creationId="{9D28EFD2-BE63-E185-D597-0F41C12B10E4}"/>
          </ac:spMkLst>
        </pc:spChg>
        <pc:spChg chg="add mod">
          <ac:chgData name="Sim, Youngwoo" userId="417ced45-57a5-4e49-9c48-e0610ab78550" providerId="ADAL" clId="{0C6DD5D6-19C1-4A84-A5E8-24E32DBAF761}" dt="2022-07-01T08:09:54.820" v="6260" actId="1076"/>
          <ac:spMkLst>
            <pc:docMk/>
            <pc:sldMk cId="2269651393" sldId="344"/>
            <ac:spMk id="8" creationId="{98EA9148-4E2E-72C5-E22A-242749BA89FE}"/>
          </ac:spMkLst>
        </pc:spChg>
        <pc:spChg chg="add mod or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9" creationId="{6EAB9751-910E-8483-A09E-E33B9D425C1C}"/>
          </ac:spMkLst>
        </pc:spChg>
        <pc:spChg chg="add mod">
          <ac:chgData name="Sim, Youngwoo" userId="417ced45-57a5-4e49-9c48-e0610ab78550" providerId="ADAL" clId="{0C6DD5D6-19C1-4A84-A5E8-24E32DBAF761}" dt="2022-07-01T08:09:43.912" v="6253" actId="1076"/>
          <ac:spMkLst>
            <pc:docMk/>
            <pc:sldMk cId="2269651393" sldId="344"/>
            <ac:spMk id="10" creationId="{5CCC067F-7FB1-612B-F38C-C97C689B6DCF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11" creationId="{BC1BACBB-FDB8-5412-0DEA-05FC03CCC67D}"/>
          </ac:spMkLst>
        </pc:spChg>
        <pc:spChg chg="add mod">
          <ac:chgData name="Sim, Youngwoo" userId="417ced45-57a5-4e49-9c48-e0610ab78550" providerId="ADAL" clId="{0C6DD5D6-19C1-4A84-A5E8-24E32DBAF761}" dt="2022-07-01T08:09:41.744" v="6252" actId="1076"/>
          <ac:spMkLst>
            <pc:docMk/>
            <pc:sldMk cId="2269651393" sldId="344"/>
            <ac:spMk id="12" creationId="{5383F8A5-E2D1-9AC4-22A1-759B126EF604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13" creationId="{75C7427D-F959-D337-E343-93E91030BB92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14" creationId="{4867B792-A7A4-F7AF-C560-8588047EC68D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15" creationId="{E644124D-14B5-4F69-3677-DD0F7FCC2139}"/>
          </ac:spMkLst>
        </pc:spChg>
        <pc:spChg chg="add del">
          <ac:chgData name="Sim, Youngwoo" userId="417ced45-57a5-4e49-9c48-e0610ab78550" providerId="ADAL" clId="{0C6DD5D6-19C1-4A84-A5E8-24E32DBAF761}" dt="2022-07-01T07:32:28.897" v="3933" actId="478"/>
          <ac:spMkLst>
            <pc:docMk/>
            <pc:sldMk cId="2269651393" sldId="344"/>
            <ac:spMk id="16" creationId="{AA8E20F8-D70F-3D4E-E800-86865727CC2D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17" creationId="{BF9E64DE-65FE-9832-7B1E-9B26F7A5B1DB}"/>
          </ac:spMkLst>
        </pc:spChg>
        <pc:spChg chg="add mod">
          <ac:chgData name="Sim, Youngwoo" userId="417ced45-57a5-4e49-9c48-e0610ab78550" providerId="ADAL" clId="{0C6DD5D6-19C1-4A84-A5E8-24E32DBAF761}" dt="2022-07-01T08:09:45.764" v="6254" actId="1076"/>
          <ac:spMkLst>
            <pc:docMk/>
            <pc:sldMk cId="2269651393" sldId="344"/>
            <ac:spMk id="18" creationId="{3FD66A36-BB05-3907-F589-F89CC1657215}"/>
          </ac:spMkLst>
        </pc:spChg>
        <pc:spChg chg="add del mod">
          <ac:chgData name="Sim, Youngwoo" userId="417ced45-57a5-4e49-9c48-e0610ab78550" providerId="ADAL" clId="{0C6DD5D6-19C1-4A84-A5E8-24E32DBAF761}" dt="2022-07-01T07:33:32.933" v="3962" actId="478"/>
          <ac:spMkLst>
            <pc:docMk/>
            <pc:sldMk cId="2269651393" sldId="344"/>
            <ac:spMk id="19" creationId="{71E8079D-7300-0B68-3756-4D8CD93988EF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20" creationId="{0A32586A-1042-48F2-3B03-F970CF912773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21" creationId="{5D04BE45-C6DC-F5E8-A47F-7AC87326377B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22" creationId="{A3A0A5B2-5E82-7E88-7B58-657BCBD7C08D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23" creationId="{E4C9CB8C-BF8D-7EFC-C142-6DEB6245E28E}"/>
          </ac:spMkLst>
        </pc:spChg>
        <pc:spChg chg="add del mod">
          <ac:chgData name="Sim, Youngwoo" userId="417ced45-57a5-4e49-9c48-e0610ab78550" providerId="ADAL" clId="{0C6DD5D6-19C1-4A84-A5E8-24E32DBAF761}" dt="2022-07-01T08:07:22.489" v="6230" actId="403"/>
          <ac:spMkLst>
            <pc:docMk/>
            <pc:sldMk cId="2269651393" sldId="344"/>
            <ac:spMk id="24" creationId="{63EE06A8-2EF7-6CD5-7117-BDDFC06B652C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25" creationId="{EF73621D-65F1-077B-7B38-DB7578C86497}"/>
          </ac:spMkLst>
        </pc:spChg>
        <pc:spChg chg="add mod">
          <ac:chgData name="Sim, Youngwoo" userId="417ced45-57a5-4e49-9c48-e0610ab78550" providerId="ADAL" clId="{0C6DD5D6-19C1-4A84-A5E8-24E32DBAF761}" dt="2022-07-01T08:09:34.360" v="6248" actId="1076"/>
          <ac:spMkLst>
            <pc:docMk/>
            <pc:sldMk cId="2269651393" sldId="344"/>
            <ac:spMk id="26" creationId="{E0D8C413-86C2-C51F-7EAA-238B080EC812}"/>
          </ac:spMkLst>
        </pc:spChg>
        <pc:picChg chg="add mod">
          <ac:chgData name="Sim, Youngwoo" userId="417ced45-57a5-4e49-9c48-e0610ab78550" providerId="ADAL" clId="{0C6DD5D6-19C1-4A84-A5E8-24E32DBAF761}" dt="2022-07-01T08:09:34.360" v="6248" actId="1076"/>
          <ac:picMkLst>
            <pc:docMk/>
            <pc:sldMk cId="2269651393" sldId="344"/>
            <ac:picMk id="5" creationId="{5F7C1C97-215F-1F29-1183-674B43D4DBBC}"/>
          </ac:picMkLst>
        </pc:picChg>
      </pc:sldChg>
      <pc:sldChg chg="new del">
        <pc:chgData name="Sim, Youngwoo" userId="417ced45-57a5-4e49-9c48-e0610ab78550" providerId="ADAL" clId="{0C6DD5D6-19C1-4A84-A5E8-24E32DBAF761}" dt="2022-07-01T07:38:51.341" v="4175" actId="47"/>
        <pc:sldMkLst>
          <pc:docMk/>
          <pc:sldMk cId="2807639244" sldId="345"/>
        </pc:sldMkLst>
      </pc:sldChg>
      <pc:sldChg chg="new del">
        <pc:chgData name="Sim, Youngwoo" userId="417ced45-57a5-4e49-9c48-e0610ab78550" providerId="ADAL" clId="{0C6DD5D6-19C1-4A84-A5E8-24E32DBAF761}" dt="2022-07-01T07:21:21.436" v="3497" actId="47"/>
        <pc:sldMkLst>
          <pc:docMk/>
          <pc:sldMk cId="3607050239" sldId="345"/>
        </pc:sldMkLst>
      </pc:sldChg>
      <pc:sldChg chg="addSp delSp modSp add mod">
        <pc:chgData name="Sim, Youngwoo" userId="417ced45-57a5-4e49-9c48-e0610ab78550" providerId="ADAL" clId="{0C6DD5D6-19C1-4A84-A5E8-24E32DBAF761}" dt="2022-07-01T08:08:43.335" v="6246" actId="692"/>
        <pc:sldMkLst>
          <pc:docMk/>
          <pc:sldMk cId="4165773982" sldId="346"/>
        </pc:sldMkLst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6" creationId="{8273669F-8EA8-783B-A564-724CA269DA9E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7" creationId="{9D28EFD2-BE63-E185-D597-0F41C12B10E4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8" creationId="{98EA9148-4E2E-72C5-E22A-242749BA89FE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9" creationId="{6EAB9751-910E-8483-A09E-E33B9D425C1C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10" creationId="{5CCC067F-7FB1-612B-F38C-C97C689B6DCF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11" creationId="{BC1BACBB-FDB8-5412-0DEA-05FC03CCC67D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12" creationId="{5383F8A5-E2D1-9AC4-22A1-759B126EF604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13" creationId="{75C7427D-F959-D337-E343-93E91030BB92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14" creationId="{4867B792-A7A4-F7AF-C560-8588047EC68D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15" creationId="{E644124D-14B5-4F69-3677-DD0F7FCC2139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17" creationId="{BF9E64DE-65FE-9832-7B1E-9B26F7A5B1DB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18" creationId="{3FD66A36-BB05-3907-F589-F89CC1657215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20" creationId="{0A32586A-1042-48F2-3B03-F970CF912773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21" creationId="{5D04BE45-C6DC-F5E8-A47F-7AC87326377B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22" creationId="{A3A0A5B2-5E82-7E88-7B58-657BCBD7C08D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23" creationId="{E4C9CB8C-BF8D-7EFC-C142-6DEB6245E28E}"/>
          </ac:spMkLst>
        </pc:spChg>
        <pc:spChg chg="mod">
          <ac:chgData name="Sim, Youngwoo" userId="417ced45-57a5-4e49-9c48-e0610ab78550" providerId="ADAL" clId="{0C6DD5D6-19C1-4A84-A5E8-24E32DBAF761}" dt="2022-07-01T08:07:34.753" v="6233" actId="1076"/>
          <ac:spMkLst>
            <pc:docMk/>
            <pc:sldMk cId="4165773982" sldId="346"/>
            <ac:spMk id="24" creationId="{63EE06A8-2EF7-6CD5-7117-BDDFC06B652C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25" creationId="{EF73621D-65F1-077B-7B38-DB7578C86497}"/>
          </ac:spMkLst>
        </pc:spChg>
        <pc:spChg chg="del">
          <ac:chgData name="Sim, Youngwoo" userId="417ced45-57a5-4e49-9c48-e0610ab78550" providerId="ADAL" clId="{0C6DD5D6-19C1-4A84-A5E8-24E32DBAF761}" dt="2022-07-01T07:37:08.475" v="4133" actId="478"/>
          <ac:spMkLst>
            <pc:docMk/>
            <pc:sldMk cId="4165773982" sldId="346"/>
            <ac:spMk id="26" creationId="{E0D8C413-86C2-C51F-7EAA-238B080EC812}"/>
          </ac:spMkLst>
        </pc:spChg>
        <pc:spChg chg="add del mod">
          <ac:chgData name="Sim, Youngwoo" userId="417ced45-57a5-4e49-9c48-e0610ab78550" providerId="ADAL" clId="{0C6DD5D6-19C1-4A84-A5E8-24E32DBAF761}" dt="2022-07-01T07:37:53.178" v="4149" actId="1076"/>
          <ac:spMkLst>
            <pc:docMk/>
            <pc:sldMk cId="4165773982" sldId="346"/>
            <ac:spMk id="29" creationId="{E3CB6434-5A44-95FE-0267-047C6899AAE1}"/>
          </ac:spMkLst>
        </pc:spChg>
        <pc:spChg chg="add del mod">
          <ac:chgData name="Sim, Youngwoo" userId="417ced45-57a5-4e49-9c48-e0610ab78550" providerId="ADAL" clId="{0C6DD5D6-19C1-4A84-A5E8-24E32DBAF761}" dt="2022-07-01T07:37:55.027" v="4150" actId="478"/>
          <ac:spMkLst>
            <pc:docMk/>
            <pc:sldMk cId="4165773982" sldId="346"/>
            <ac:spMk id="30" creationId="{A7C2E450-21C5-B419-890F-E2149E01DB6E}"/>
          </ac:spMkLst>
        </pc:spChg>
        <pc:spChg chg="add mod topLvl">
          <ac:chgData name="Sim, Youngwoo" userId="417ced45-57a5-4e49-9c48-e0610ab78550" providerId="ADAL" clId="{0C6DD5D6-19C1-4A84-A5E8-24E32DBAF761}" dt="2022-07-01T07:38:28.862" v="4163" actId="1076"/>
          <ac:spMkLst>
            <pc:docMk/>
            <pc:sldMk cId="4165773982" sldId="346"/>
            <ac:spMk id="31" creationId="{9D7CBB43-F728-22CC-2EA3-2CEF424B714C}"/>
          </ac:spMkLst>
        </pc:spChg>
        <pc:spChg chg="add mod topLvl">
          <ac:chgData name="Sim, Youngwoo" userId="417ced45-57a5-4e49-9c48-e0610ab78550" providerId="ADAL" clId="{0C6DD5D6-19C1-4A84-A5E8-24E32DBAF761}" dt="2022-07-01T07:38:28.862" v="4163" actId="1076"/>
          <ac:spMkLst>
            <pc:docMk/>
            <pc:sldMk cId="4165773982" sldId="346"/>
            <ac:spMk id="32" creationId="{56E3F5CF-4BD6-FE78-9C98-E3BD71EBEA6D}"/>
          </ac:spMkLst>
        </pc:spChg>
        <pc:spChg chg="add mod topLvl">
          <ac:chgData name="Sim, Youngwoo" userId="417ced45-57a5-4e49-9c48-e0610ab78550" providerId="ADAL" clId="{0C6DD5D6-19C1-4A84-A5E8-24E32DBAF761}" dt="2022-07-01T07:38:28.862" v="4163" actId="1076"/>
          <ac:spMkLst>
            <pc:docMk/>
            <pc:sldMk cId="4165773982" sldId="346"/>
            <ac:spMk id="33" creationId="{8F0D9EE8-917C-5AEE-929C-69AF7626C100}"/>
          </ac:spMkLst>
        </pc:spChg>
        <pc:spChg chg="add mod topLvl">
          <ac:chgData name="Sim, Youngwoo" userId="417ced45-57a5-4e49-9c48-e0610ab78550" providerId="ADAL" clId="{0C6DD5D6-19C1-4A84-A5E8-24E32DBAF761}" dt="2022-07-01T07:38:28.862" v="4163" actId="1076"/>
          <ac:spMkLst>
            <pc:docMk/>
            <pc:sldMk cId="4165773982" sldId="346"/>
            <ac:spMk id="34" creationId="{5F97362F-8752-1CC4-F263-478ECA2E1B0A}"/>
          </ac:spMkLst>
        </pc:spChg>
        <pc:spChg chg="add mod topLvl">
          <ac:chgData name="Sim, Youngwoo" userId="417ced45-57a5-4e49-9c48-e0610ab78550" providerId="ADAL" clId="{0C6DD5D6-19C1-4A84-A5E8-24E32DBAF761}" dt="2022-07-01T07:38:28.862" v="4163" actId="1076"/>
          <ac:spMkLst>
            <pc:docMk/>
            <pc:sldMk cId="4165773982" sldId="346"/>
            <ac:spMk id="39" creationId="{13A96E4C-78D4-1F4B-8B5A-D02A30A6E0F8}"/>
          </ac:spMkLst>
        </pc:spChg>
        <pc:spChg chg="add mod topLvl">
          <ac:chgData name="Sim, Youngwoo" userId="417ced45-57a5-4e49-9c48-e0610ab78550" providerId="ADAL" clId="{0C6DD5D6-19C1-4A84-A5E8-24E32DBAF761}" dt="2022-07-01T07:38:28.862" v="4163" actId="1076"/>
          <ac:spMkLst>
            <pc:docMk/>
            <pc:sldMk cId="4165773982" sldId="346"/>
            <ac:spMk id="40" creationId="{BD5882E9-9B6C-CA25-BB10-425AD9D97611}"/>
          </ac:spMkLst>
        </pc:spChg>
        <pc:spChg chg="add mod">
          <ac:chgData name="Sim, Youngwoo" userId="417ced45-57a5-4e49-9c48-e0610ab78550" providerId="ADAL" clId="{0C6DD5D6-19C1-4A84-A5E8-24E32DBAF761}" dt="2022-07-01T07:37:48.853" v="4145" actId="14100"/>
          <ac:spMkLst>
            <pc:docMk/>
            <pc:sldMk cId="4165773982" sldId="346"/>
            <ac:spMk id="41" creationId="{22E31560-01D8-DB04-18BB-45BAC228189C}"/>
          </ac:spMkLst>
        </pc:spChg>
        <pc:spChg chg="add mod topLvl">
          <ac:chgData name="Sim, Youngwoo" userId="417ced45-57a5-4e49-9c48-e0610ab78550" providerId="ADAL" clId="{0C6DD5D6-19C1-4A84-A5E8-24E32DBAF761}" dt="2022-07-01T07:38:28.862" v="4163" actId="1076"/>
          <ac:spMkLst>
            <pc:docMk/>
            <pc:sldMk cId="4165773982" sldId="346"/>
            <ac:spMk id="42" creationId="{CCCF877E-9865-6836-7B55-BAD699B2613A}"/>
          </ac:spMkLst>
        </pc:spChg>
        <pc:spChg chg="add mod topLvl">
          <ac:chgData name="Sim, Youngwoo" userId="417ced45-57a5-4e49-9c48-e0610ab78550" providerId="ADAL" clId="{0C6DD5D6-19C1-4A84-A5E8-24E32DBAF761}" dt="2022-07-01T07:38:28.862" v="4163" actId="1076"/>
          <ac:spMkLst>
            <pc:docMk/>
            <pc:sldMk cId="4165773982" sldId="346"/>
            <ac:spMk id="43" creationId="{44E98DA6-9D28-364D-03B8-E308BB7B4F9B}"/>
          </ac:spMkLst>
        </pc:spChg>
        <pc:spChg chg="add del mod topLvl">
          <ac:chgData name="Sim, Youngwoo" userId="417ced45-57a5-4e49-9c48-e0610ab78550" providerId="ADAL" clId="{0C6DD5D6-19C1-4A84-A5E8-24E32DBAF761}" dt="2022-07-01T08:08:21.141" v="6240" actId="478"/>
          <ac:spMkLst>
            <pc:docMk/>
            <pc:sldMk cId="4165773982" sldId="346"/>
            <ac:spMk id="44" creationId="{775E45F3-4770-5795-F23F-0B8D5714F463}"/>
          </ac:spMkLst>
        </pc:spChg>
        <pc:spChg chg="add mod">
          <ac:chgData name="Sim, Youngwoo" userId="417ced45-57a5-4e49-9c48-e0610ab78550" providerId="ADAL" clId="{0C6DD5D6-19C1-4A84-A5E8-24E32DBAF761}" dt="2022-07-01T07:38:40.926" v="4169" actId="1076"/>
          <ac:spMkLst>
            <pc:docMk/>
            <pc:sldMk cId="4165773982" sldId="346"/>
            <ac:spMk id="45" creationId="{85C8638C-6F43-E34A-0666-86500BEE0C32}"/>
          </ac:spMkLst>
        </pc:spChg>
        <pc:spChg chg="add mod">
          <ac:chgData name="Sim, Youngwoo" userId="417ced45-57a5-4e49-9c48-e0610ab78550" providerId="ADAL" clId="{0C6DD5D6-19C1-4A84-A5E8-24E32DBAF761}" dt="2022-07-01T07:38:45.385" v="4174" actId="20577"/>
          <ac:spMkLst>
            <pc:docMk/>
            <pc:sldMk cId="4165773982" sldId="346"/>
            <ac:spMk id="46" creationId="{FC26F0A2-3F22-814E-118A-2D11333C137C}"/>
          </ac:spMkLst>
        </pc:spChg>
        <pc:grpChg chg="add del mod">
          <ac:chgData name="Sim, Youngwoo" userId="417ced45-57a5-4e49-9c48-e0610ab78550" providerId="ADAL" clId="{0C6DD5D6-19C1-4A84-A5E8-24E32DBAF761}" dt="2022-07-01T07:38:09.870" v="4156" actId="165"/>
          <ac:grpSpMkLst>
            <pc:docMk/>
            <pc:sldMk cId="4165773982" sldId="346"/>
            <ac:grpSpMk id="2" creationId="{7E4E4773-A911-ED7C-F26D-758E9DFEC1DE}"/>
          </ac:grpSpMkLst>
        </pc:grpChg>
        <pc:grpChg chg="add mod">
          <ac:chgData name="Sim, Youngwoo" userId="417ced45-57a5-4e49-9c48-e0610ab78550" providerId="ADAL" clId="{0C6DD5D6-19C1-4A84-A5E8-24E32DBAF761}" dt="2022-07-01T07:38:28.862" v="4163" actId="1076"/>
          <ac:grpSpMkLst>
            <pc:docMk/>
            <pc:sldMk cId="4165773982" sldId="346"/>
            <ac:grpSpMk id="3" creationId="{B289A6FB-745A-C57B-9477-89DE5752DC09}"/>
          </ac:grpSpMkLst>
        </pc:grpChg>
        <pc:picChg chg="del">
          <ac:chgData name="Sim, Youngwoo" userId="417ced45-57a5-4e49-9c48-e0610ab78550" providerId="ADAL" clId="{0C6DD5D6-19C1-4A84-A5E8-24E32DBAF761}" dt="2022-07-01T07:37:08.475" v="4133" actId="478"/>
          <ac:picMkLst>
            <pc:docMk/>
            <pc:sldMk cId="4165773982" sldId="346"/>
            <ac:picMk id="5" creationId="{5F7C1C97-215F-1F29-1183-674B43D4DBBC}"/>
          </ac:picMkLst>
        </pc:picChg>
        <pc:picChg chg="add mod">
          <ac:chgData name="Sim, Youngwoo" userId="417ced45-57a5-4e49-9c48-e0610ab78550" providerId="ADAL" clId="{0C6DD5D6-19C1-4A84-A5E8-24E32DBAF761}" dt="2022-07-01T07:37:36.821" v="4140" actId="164"/>
          <ac:picMkLst>
            <pc:docMk/>
            <pc:sldMk cId="4165773982" sldId="346"/>
            <ac:picMk id="27" creationId="{DE06B722-7425-DC00-7FAB-7C430CF6DD25}"/>
          </ac:picMkLst>
        </pc:picChg>
        <pc:picChg chg="add mod topLvl">
          <ac:chgData name="Sim, Youngwoo" userId="417ced45-57a5-4e49-9c48-e0610ab78550" providerId="ADAL" clId="{0C6DD5D6-19C1-4A84-A5E8-24E32DBAF761}" dt="2022-07-01T07:38:28.862" v="4163" actId="1076"/>
          <ac:picMkLst>
            <pc:docMk/>
            <pc:sldMk cId="4165773982" sldId="346"/>
            <ac:picMk id="28" creationId="{4575DB02-00EB-A590-5696-AF816185E8FB}"/>
          </ac:picMkLst>
        </pc:picChg>
        <pc:cxnChg chg="add mod topLvl">
          <ac:chgData name="Sim, Youngwoo" userId="417ced45-57a5-4e49-9c48-e0610ab78550" providerId="ADAL" clId="{0C6DD5D6-19C1-4A84-A5E8-24E32DBAF761}" dt="2022-07-01T08:08:43.335" v="6246" actId="692"/>
          <ac:cxnSpMkLst>
            <pc:docMk/>
            <pc:sldMk cId="4165773982" sldId="346"/>
            <ac:cxnSpMk id="35" creationId="{9E4DAEA5-CD79-9BA7-D59E-A72EF2B620E6}"/>
          </ac:cxnSpMkLst>
        </pc:cxnChg>
        <pc:cxnChg chg="add del mod topLvl">
          <ac:chgData name="Sim, Youngwoo" userId="417ced45-57a5-4e49-9c48-e0610ab78550" providerId="ADAL" clId="{0C6DD5D6-19C1-4A84-A5E8-24E32DBAF761}" dt="2022-07-01T08:08:23.699" v="6241" actId="478"/>
          <ac:cxnSpMkLst>
            <pc:docMk/>
            <pc:sldMk cId="4165773982" sldId="346"/>
            <ac:cxnSpMk id="36" creationId="{1E0F94B6-1C68-16F2-7D67-C9E195E67AE3}"/>
          </ac:cxnSpMkLst>
        </pc:cxnChg>
        <pc:cxnChg chg="add del mod topLvl">
          <ac:chgData name="Sim, Youngwoo" userId="417ced45-57a5-4e49-9c48-e0610ab78550" providerId="ADAL" clId="{0C6DD5D6-19C1-4A84-A5E8-24E32DBAF761}" dt="2022-07-01T08:08:24.564" v="6242" actId="478"/>
          <ac:cxnSpMkLst>
            <pc:docMk/>
            <pc:sldMk cId="4165773982" sldId="346"/>
            <ac:cxnSpMk id="37" creationId="{3769D206-42C8-2BCA-E066-68E70F9624A0}"/>
          </ac:cxnSpMkLst>
        </pc:cxnChg>
        <pc:cxnChg chg="add mod topLvl">
          <ac:chgData name="Sim, Youngwoo" userId="417ced45-57a5-4e49-9c48-e0610ab78550" providerId="ADAL" clId="{0C6DD5D6-19C1-4A84-A5E8-24E32DBAF761}" dt="2022-07-01T08:08:43.335" v="6246" actId="692"/>
          <ac:cxnSpMkLst>
            <pc:docMk/>
            <pc:sldMk cId="4165773982" sldId="346"/>
            <ac:cxnSpMk id="38" creationId="{FE15C04B-E719-49CD-4907-E66825B19B81}"/>
          </ac:cxnSpMkLst>
        </pc:cxnChg>
      </pc:sldChg>
      <pc:sldChg chg="addSp delSp modSp add mod">
        <pc:chgData name="Sim, Youngwoo" userId="417ced45-57a5-4e49-9c48-e0610ab78550" providerId="ADAL" clId="{0C6DD5D6-19C1-4A84-A5E8-24E32DBAF761}" dt="2022-07-01T08:13:11.401" v="6481" actId="20577"/>
        <pc:sldMkLst>
          <pc:docMk/>
          <pc:sldMk cId="1983170258" sldId="347"/>
        </pc:sldMkLst>
        <pc:spChg chg="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10" creationId="{0A016677-8FE1-59D9-3922-569E21D8340D}"/>
          </ac:spMkLst>
        </pc:spChg>
        <pc:spChg chg="add 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23" creationId="{431CE948-C451-BDC4-D88B-C173F412594C}"/>
          </ac:spMkLst>
        </pc:spChg>
        <pc:spChg chg="add 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24" creationId="{E0C60EAE-E931-0FD1-596E-81FD095DA1E3}"/>
          </ac:spMkLst>
        </pc:spChg>
        <pc:spChg chg="add 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25" creationId="{6879276B-D10C-8B7D-4559-035E3EA27B97}"/>
          </ac:spMkLst>
        </pc:spChg>
        <pc:spChg chg="add 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26" creationId="{866EF550-405B-2F7E-41EC-3390DDF29985}"/>
          </ac:spMkLst>
        </pc:spChg>
        <pc:spChg chg="add 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27" creationId="{5E1F2C8E-7993-E330-A28D-639A30305CDA}"/>
          </ac:spMkLst>
        </pc:spChg>
        <pc:spChg chg="add 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28" creationId="{2DE8316B-7D38-ABE3-E3B0-ADC9426F055C}"/>
          </ac:spMkLst>
        </pc:spChg>
        <pc:spChg chg="add 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29" creationId="{94B695A1-ED88-7BF1-1F3E-79BAE0B60330}"/>
          </ac:spMkLst>
        </pc:spChg>
        <pc:spChg chg="add mod">
          <ac:chgData name="Sim, Youngwoo" userId="417ced45-57a5-4e49-9c48-e0610ab78550" providerId="ADAL" clId="{0C6DD5D6-19C1-4A84-A5E8-24E32DBAF761}" dt="2022-07-01T07:49:47.876" v="4849" actId="1076"/>
          <ac:spMkLst>
            <pc:docMk/>
            <pc:sldMk cId="1983170258" sldId="347"/>
            <ac:spMk id="30" creationId="{941D8A39-FA3E-058F-973B-1C832A64E55E}"/>
          </ac:spMkLst>
        </pc:spChg>
        <pc:spChg chg="add mod">
          <ac:chgData name="Sim, Youngwoo" userId="417ced45-57a5-4e49-9c48-e0610ab78550" providerId="ADAL" clId="{0C6DD5D6-19C1-4A84-A5E8-24E32DBAF761}" dt="2022-07-01T07:49:47.876" v="4849" actId="1076"/>
          <ac:spMkLst>
            <pc:docMk/>
            <pc:sldMk cId="1983170258" sldId="347"/>
            <ac:spMk id="31" creationId="{89039F4A-ED34-F059-8C7A-AA3BEA33E955}"/>
          </ac:spMkLst>
        </pc:spChg>
        <pc:spChg chg="add mod">
          <ac:chgData name="Sim, Youngwoo" userId="417ced45-57a5-4e49-9c48-e0610ab78550" providerId="ADAL" clId="{0C6DD5D6-19C1-4A84-A5E8-24E32DBAF761}" dt="2022-07-01T07:49:47.876" v="4849" actId="1076"/>
          <ac:spMkLst>
            <pc:docMk/>
            <pc:sldMk cId="1983170258" sldId="347"/>
            <ac:spMk id="32" creationId="{333A6B38-ABC5-7E02-728F-39CCB7965E04}"/>
          </ac:spMkLst>
        </pc:spChg>
        <pc:spChg chg="add mod">
          <ac:chgData name="Sim, Youngwoo" userId="417ced45-57a5-4e49-9c48-e0610ab78550" providerId="ADAL" clId="{0C6DD5D6-19C1-4A84-A5E8-24E32DBAF761}" dt="2022-07-01T07:49:47.876" v="4849" actId="1076"/>
          <ac:spMkLst>
            <pc:docMk/>
            <pc:sldMk cId="1983170258" sldId="347"/>
            <ac:spMk id="33" creationId="{4D31C374-BF13-2248-861E-C450B1F783D0}"/>
          </ac:spMkLst>
        </pc:spChg>
        <pc:spChg chg="add mod">
          <ac:chgData name="Sim, Youngwoo" userId="417ced45-57a5-4e49-9c48-e0610ab78550" providerId="ADAL" clId="{0C6DD5D6-19C1-4A84-A5E8-24E32DBAF761}" dt="2022-07-01T07:50:00.626" v="4855" actId="207"/>
          <ac:spMkLst>
            <pc:docMk/>
            <pc:sldMk cId="1983170258" sldId="347"/>
            <ac:spMk id="34" creationId="{CFCE2BFF-2994-DA34-8C2D-949BD776FC6F}"/>
          </ac:spMkLst>
        </pc:spChg>
        <pc:spChg chg="add mod">
          <ac:chgData name="Sim, Youngwoo" userId="417ced45-57a5-4e49-9c48-e0610ab78550" providerId="ADAL" clId="{0C6DD5D6-19C1-4A84-A5E8-24E32DBAF761}" dt="2022-07-01T07:50:21.602" v="4868" actId="14100"/>
          <ac:spMkLst>
            <pc:docMk/>
            <pc:sldMk cId="1983170258" sldId="347"/>
            <ac:spMk id="35" creationId="{B1D109B4-499E-A5AE-3E30-43FD1CAD93EE}"/>
          </ac:spMkLst>
        </pc:spChg>
        <pc:spChg chg="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41" creationId="{FFAB87CF-2C37-3383-5A52-52A806E28054}"/>
          </ac:spMkLst>
        </pc:spChg>
        <pc:spChg chg="mod">
          <ac:chgData name="Sim, Youngwoo" userId="417ced45-57a5-4e49-9c48-e0610ab78550" providerId="ADAL" clId="{0C6DD5D6-19C1-4A84-A5E8-24E32DBAF761}" dt="2022-07-01T08:13:11.401" v="6481" actId="20577"/>
          <ac:spMkLst>
            <pc:docMk/>
            <pc:sldMk cId="1983170258" sldId="347"/>
            <ac:spMk id="51" creationId="{75FE2E61-0B99-3551-E6BF-3CDF10CBA230}"/>
          </ac:spMkLst>
        </pc:spChg>
        <pc:spChg chg="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53" creationId="{0692A728-AD5A-A8EB-FAF8-180959E7FABE}"/>
          </ac:spMkLst>
        </pc:spChg>
        <pc:spChg chg="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56" creationId="{35D11EDA-D6DF-E648-684C-157B9A64EF5C}"/>
          </ac:spMkLst>
        </pc:spChg>
        <pc:spChg chg="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65" creationId="{B72E782E-C8A4-6968-2F8D-C5B470C09869}"/>
          </ac:spMkLst>
        </pc:spChg>
        <pc:spChg chg="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66" creationId="{F0BF11C1-DB37-90E9-0106-D795015B1DDE}"/>
          </ac:spMkLst>
        </pc:spChg>
        <pc:spChg chg="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67" creationId="{971CF588-E3E5-35AC-0B8F-C2675AD7F413}"/>
          </ac:spMkLst>
        </pc:spChg>
        <pc:spChg chg="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68" creationId="{6F6E1B12-1AAB-754B-E90C-B9AFAB6EB75D}"/>
          </ac:spMkLst>
        </pc:spChg>
        <pc:spChg chg="mod">
          <ac:chgData name="Sim, Youngwoo" userId="417ced45-57a5-4e49-9c48-e0610ab78550" providerId="ADAL" clId="{0C6DD5D6-19C1-4A84-A5E8-24E32DBAF761}" dt="2022-07-01T07:49:45.160" v="4848" actId="1076"/>
          <ac:spMkLst>
            <pc:docMk/>
            <pc:sldMk cId="1983170258" sldId="347"/>
            <ac:spMk id="69" creationId="{D0ADEA55-DED3-56BF-99AC-2EBA9C2E690C}"/>
          </ac:spMkLst>
        </pc:spChg>
        <pc:spChg chg="del">
          <ac:chgData name="Sim, Youngwoo" userId="417ced45-57a5-4e49-9c48-e0610ab78550" providerId="ADAL" clId="{0C6DD5D6-19C1-4A84-A5E8-24E32DBAF761}" dt="2022-07-01T07:48:35.780" v="4832" actId="478"/>
          <ac:spMkLst>
            <pc:docMk/>
            <pc:sldMk cId="1983170258" sldId="347"/>
            <ac:spMk id="70" creationId="{BD2B2657-2D6C-8F67-EE63-4280575DA378}"/>
          </ac:spMkLst>
        </pc:spChg>
        <pc:spChg chg="del">
          <ac:chgData name="Sim, Youngwoo" userId="417ced45-57a5-4e49-9c48-e0610ab78550" providerId="ADAL" clId="{0C6DD5D6-19C1-4A84-A5E8-24E32DBAF761}" dt="2022-07-01T07:48:34.594" v="4831" actId="478"/>
          <ac:spMkLst>
            <pc:docMk/>
            <pc:sldMk cId="1983170258" sldId="347"/>
            <ac:spMk id="72" creationId="{4E5242BA-448A-4E22-DE89-631725C7B261}"/>
          </ac:spMkLst>
        </pc:spChg>
        <pc:spChg chg="del">
          <ac:chgData name="Sim, Youngwoo" userId="417ced45-57a5-4e49-9c48-e0610ab78550" providerId="ADAL" clId="{0C6DD5D6-19C1-4A84-A5E8-24E32DBAF761}" dt="2022-07-01T07:48:32.764" v="4830" actId="478"/>
          <ac:spMkLst>
            <pc:docMk/>
            <pc:sldMk cId="1983170258" sldId="347"/>
            <ac:spMk id="73" creationId="{6726D50E-944C-95E0-C537-B78F5029F3E9}"/>
          </ac:spMkLst>
        </pc:spChg>
        <pc:spChg chg="del">
          <ac:chgData name="Sim, Youngwoo" userId="417ced45-57a5-4e49-9c48-e0610ab78550" providerId="ADAL" clId="{0C6DD5D6-19C1-4A84-A5E8-24E32DBAF761}" dt="2022-07-01T07:48:40.250" v="4835" actId="478"/>
          <ac:spMkLst>
            <pc:docMk/>
            <pc:sldMk cId="1983170258" sldId="347"/>
            <ac:spMk id="74" creationId="{75D45E92-EBFF-3F4C-D247-173ADB05A049}"/>
          </ac:spMkLst>
        </pc:spChg>
        <pc:spChg chg="del">
          <ac:chgData name="Sim, Youngwoo" userId="417ced45-57a5-4e49-9c48-e0610ab78550" providerId="ADAL" clId="{0C6DD5D6-19C1-4A84-A5E8-24E32DBAF761}" dt="2022-07-01T07:48:41.490" v="4836" actId="478"/>
          <ac:spMkLst>
            <pc:docMk/>
            <pc:sldMk cId="1983170258" sldId="347"/>
            <ac:spMk id="75" creationId="{A87B9089-11B5-39D3-9271-A781CB588B58}"/>
          </ac:spMkLst>
        </pc:spChg>
        <pc:spChg chg="del">
          <ac:chgData name="Sim, Youngwoo" userId="417ced45-57a5-4e49-9c48-e0610ab78550" providerId="ADAL" clId="{0C6DD5D6-19C1-4A84-A5E8-24E32DBAF761}" dt="2022-07-01T07:48:38.763" v="4834" actId="478"/>
          <ac:spMkLst>
            <pc:docMk/>
            <pc:sldMk cId="1983170258" sldId="347"/>
            <ac:spMk id="76" creationId="{D66BF4E4-5F2B-02FC-34C8-A54292BDC353}"/>
          </ac:spMkLst>
        </pc:spChg>
        <pc:spChg chg="del">
          <ac:chgData name="Sim, Youngwoo" userId="417ced45-57a5-4e49-9c48-e0610ab78550" providerId="ADAL" clId="{0C6DD5D6-19C1-4A84-A5E8-24E32DBAF761}" dt="2022-07-01T07:48:40.250" v="4835" actId="478"/>
          <ac:spMkLst>
            <pc:docMk/>
            <pc:sldMk cId="1983170258" sldId="347"/>
            <ac:spMk id="77" creationId="{ECC4C133-2FF0-12D6-9705-6DD3A2F4E046}"/>
          </ac:spMkLst>
        </pc:spChg>
        <pc:spChg chg="del">
          <ac:chgData name="Sim, Youngwoo" userId="417ced45-57a5-4e49-9c48-e0610ab78550" providerId="ADAL" clId="{0C6DD5D6-19C1-4A84-A5E8-24E32DBAF761}" dt="2022-07-01T07:48:37.278" v="4833" actId="478"/>
          <ac:spMkLst>
            <pc:docMk/>
            <pc:sldMk cId="1983170258" sldId="347"/>
            <ac:spMk id="78" creationId="{E6238776-1E22-3A1E-31C3-66FD69A2DDFD}"/>
          </ac:spMkLst>
        </pc:spChg>
        <pc:picChg chg="add mod">
          <ac:chgData name="Sim, Youngwoo" userId="417ced45-57a5-4e49-9c48-e0610ab78550" providerId="ADAL" clId="{0C6DD5D6-19C1-4A84-A5E8-24E32DBAF761}" dt="2022-07-01T07:49:47.876" v="4849" actId="1076"/>
          <ac:picMkLst>
            <pc:docMk/>
            <pc:sldMk cId="1983170258" sldId="347"/>
            <ac:picMk id="3" creationId="{DACFA520-6FC0-E358-CF4E-62254D439845}"/>
          </ac:picMkLst>
        </pc:picChg>
        <pc:picChg chg="mod">
          <ac:chgData name="Sim, Youngwoo" userId="417ced45-57a5-4e49-9c48-e0610ab78550" providerId="ADAL" clId="{0C6DD5D6-19C1-4A84-A5E8-24E32DBAF761}" dt="2022-07-01T07:49:45.160" v="4848" actId="1076"/>
          <ac:picMkLst>
            <pc:docMk/>
            <pc:sldMk cId="1983170258" sldId="347"/>
            <ac:picMk id="6" creationId="{32F43935-8FF7-F3B2-8B54-672B42CC25AD}"/>
          </ac:picMkLst>
        </pc:picChg>
      </pc:sldChg>
      <pc:sldChg chg="addSp delSp modSp new mod">
        <pc:chgData name="Sim, Youngwoo" userId="417ced45-57a5-4e49-9c48-e0610ab78550" providerId="ADAL" clId="{0C6DD5D6-19C1-4A84-A5E8-24E32DBAF761}" dt="2022-07-01T08:27:26.835" v="7646" actId="1076"/>
        <pc:sldMkLst>
          <pc:docMk/>
          <pc:sldMk cId="1331379010" sldId="348"/>
        </pc:sldMkLst>
        <pc:spChg chg="del">
          <ac:chgData name="Sim, Youngwoo" userId="417ced45-57a5-4e49-9c48-e0610ab78550" providerId="ADAL" clId="{0C6DD5D6-19C1-4A84-A5E8-24E32DBAF761}" dt="2022-07-01T08:21:40.733" v="7164" actId="478"/>
          <ac:spMkLst>
            <pc:docMk/>
            <pc:sldMk cId="1331379010" sldId="348"/>
            <ac:spMk id="2" creationId="{14CA8DF3-DC66-01ED-8CF8-DFB4B20DA38A}"/>
          </ac:spMkLst>
        </pc:spChg>
        <pc:spChg chg="del">
          <ac:chgData name="Sim, Youngwoo" userId="417ced45-57a5-4e49-9c48-e0610ab78550" providerId="ADAL" clId="{0C6DD5D6-19C1-4A84-A5E8-24E32DBAF761}" dt="2022-07-01T08:21:41.903" v="7165" actId="478"/>
          <ac:spMkLst>
            <pc:docMk/>
            <pc:sldMk cId="1331379010" sldId="348"/>
            <ac:spMk id="3" creationId="{8D51912A-1690-B3DE-EF30-4D16C1F32362}"/>
          </ac:spMkLst>
        </pc:spChg>
        <pc:spChg chg="add del mod">
          <ac:chgData name="Sim, Youngwoo" userId="417ced45-57a5-4e49-9c48-e0610ab78550" providerId="ADAL" clId="{0C6DD5D6-19C1-4A84-A5E8-24E32DBAF761}" dt="2022-07-01T08:27:26.835" v="7646" actId="1076"/>
          <ac:spMkLst>
            <pc:docMk/>
            <pc:sldMk cId="1331379010" sldId="348"/>
            <ac:spMk id="4" creationId="{4FEFEB7C-BEA7-3ECB-330E-6A82A30D416D}"/>
          </ac:spMkLst>
        </pc:spChg>
        <pc:spChg chg="add mod">
          <ac:chgData name="Sim, Youngwoo" userId="417ced45-57a5-4e49-9c48-e0610ab78550" providerId="ADAL" clId="{0C6DD5D6-19C1-4A84-A5E8-24E32DBAF761}" dt="2022-07-01T08:23:36.816" v="7272" actId="2711"/>
          <ac:spMkLst>
            <pc:docMk/>
            <pc:sldMk cId="1331379010" sldId="348"/>
            <ac:spMk id="5" creationId="{60BFE4DF-9B8A-7D22-6281-9DC06B90BE0A}"/>
          </ac:spMkLst>
        </pc:spChg>
        <pc:spChg chg="add mod">
          <ac:chgData name="Sim, Youngwoo" userId="417ced45-57a5-4e49-9c48-e0610ab78550" providerId="ADAL" clId="{0C6DD5D6-19C1-4A84-A5E8-24E32DBAF761}" dt="2022-07-01T08:23:36.816" v="7272" actId="2711"/>
          <ac:spMkLst>
            <pc:docMk/>
            <pc:sldMk cId="1331379010" sldId="348"/>
            <ac:spMk id="9" creationId="{6A6B8CB5-6658-1ECB-C853-5CAF950E26CC}"/>
          </ac:spMkLst>
        </pc:spChg>
        <pc:spChg chg="add mod">
          <ac:chgData name="Sim, Youngwoo" userId="417ced45-57a5-4e49-9c48-e0610ab78550" providerId="ADAL" clId="{0C6DD5D6-19C1-4A84-A5E8-24E32DBAF761}" dt="2022-07-01T08:23:36.816" v="7272" actId="2711"/>
          <ac:spMkLst>
            <pc:docMk/>
            <pc:sldMk cId="1331379010" sldId="348"/>
            <ac:spMk id="12" creationId="{8A5DEBAE-61C3-5793-2383-7476C6791045}"/>
          </ac:spMkLst>
        </pc:spChg>
        <pc:spChg chg="add mod">
          <ac:chgData name="Sim, Youngwoo" userId="417ced45-57a5-4e49-9c48-e0610ab78550" providerId="ADAL" clId="{0C6DD5D6-19C1-4A84-A5E8-24E32DBAF761}" dt="2022-07-01T08:25:52.990" v="7329" actId="1076"/>
          <ac:spMkLst>
            <pc:docMk/>
            <pc:sldMk cId="1331379010" sldId="348"/>
            <ac:spMk id="18" creationId="{E236B5D4-E89A-4EEC-4F74-C7594BF8C618}"/>
          </ac:spMkLst>
        </pc:spChg>
        <pc:spChg chg="add del mod">
          <ac:chgData name="Sim, Youngwoo" userId="417ced45-57a5-4e49-9c48-e0610ab78550" providerId="ADAL" clId="{0C6DD5D6-19C1-4A84-A5E8-24E32DBAF761}" dt="2022-07-01T08:25:03.709" v="7290" actId="478"/>
          <ac:spMkLst>
            <pc:docMk/>
            <pc:sldMk cId="1331379010" sldId="348"/>
            <ac:spMk id="19" creationId="{77F331BD-4594-1A82-B46F-1576F6943B58}"/>
          </ac:spMkLst>
        </pc:spChg>
        <pc:spChg chg="add mod">
          <ac:chgData name="Sim, Youngwoo" userId="417ced45-57a5-4e49-9c48-e0610ab78550" providerId="ADAL" clId="{0C6DD5D6-19C1-4A84-A5E8-24E32DBAF761}" dt="2022-07-01T08:27:20.993" v="7644" actId="1076"/>
          <ac:spMkLst>
            <pc:docMk/>
            <pc:sldMk cId="1331379010" sldId="348"/>
            <ac:spMk id="22" creationId="{EE7F7DBE-DE5E-D6A5-068E-CC7DEFD53713}"/>
          </ac:spMkLst>
        </pc:spChg>
        <pc:grpChg chg="add mod">
          <ac:chgData name="Sim, Youngwoo" userId="417ced45-57a5-4e49-9c48-e0610ab78550" providerId="ADAL" clId="{0C6DD5D6-19C1-4A84-A5E8-24E32DBAF761}" dt="2022-07-01T08:25:52.990" v="7329" actId="1076"/>
          <ac:grpSpMkLst>
            <pc:docMk/>
            <pc:sldMk cId="1331379010" sldId="348"/>
            <ac:grpSpMk id="13" creationId="{F9F595A6-97FF-F419-4529-0D4E1673C54A}"/>
          </ac:grpSpMkLst>
        </pc:grpChg>
        <pc:picChg chg="add mod">
          <ac:chgData name="Sim, Youngwoo" userId="417ced45-57a5-4e49-9c48-e0610ab78550" providerId="ADAL" clId="{0C6DD5D6-19C1-4A84-A5E8-24E32DBAF761}" dt="2022-07-01T08:25:52.990" v="7329" actId="1076"/>
          <ac:picMkLst>
            <pc:docMk/>
            <pc:sldMk cId="1331379010" sldId="348"/>
            <ac:picMk id="21" creationId="{02F451C0-AA78-ED0D-5069-BF48F096734E}"/>
          </ac:picMkLst>
        </pc:picChg>
        <pc:cxnChg chg="add mod">
          <ac:chgData name="Sim, Youngwoo" userId="417ced45-57a5-4e49-9c48-e0610ab78550" providerId="ADAL" clId="{0C6DD5D6-19C1-4A84-A5E8-24E32DBAF761}" dt="2022-07-01T08:23:56.654" v="7275" actId="14100"/>
          <ac:cxnSpMkLst>
            <pc:docMk/>
            <pc:sldMk cId="1331379010" sldId="348"/>
            <ac:cxnSpMk id="7" creationId="{3B5A7316-AB5E-5371-1F4B-6675BEAF25E3}"/>
          </ac:cxnSpMkLst>
        </pc:cxnChg>
        <pc:cxnChg chg="add mod">
          <ac:chgData name="Sim, Youngwoo" userId="417ced45-57a5-4e49-9c48-e0610ab78550" providerId="ADAL" clId="{0C6DD5D6-19C1-4A84-A5E8-24E32DBAF761}" dt="2022-07-01T08:23:56.654" v="7275" actId="14100"/>
          <ac:cxnSpMkLst>
            <pc:docMk/>
            <pc:sldMk cId="1331379010" sldId="348"/>
            <ac:cxnSpMk id="8" creationId="{C1D488C7-25CA-4FAF-5E24-6417C802C0C1}"/>
          </ac:cxnSpMkLst>
        </pc:cxnChg>
      </pc:sldChg>
      <pc:sldChg chg="addSp delSp modSp add mod">
        <pc:chgData name="Sim, Youngwoo" userId="417ced45-57a5-4e49-9c48-e0610ab78550" providerId="ADAL" clId="{0C6DD5D6-19C1-4A84-A5E8-24E32DBAF761}" dt="2022-07-01T07:58:06.230" v="5584" actId="20577"/>
        <pc:sldMkLst>
          <pc:docMk/>
          <pc:sldMk cId="3846615899" sldId="349"/>
        </pc:sldMkLst>
        <pc:spChg chg="del">
          <ac:chgData name="Sim, Youngwoo" userId="417ced45-57a5-4e49-9c48-e0610ab78550" providerId="ADAL" clId="{0C6DD5D6-19C1-4A84-A5E8-24E32DBAF761}" dt="2022-07-01T07:51:47.211" v="5003" actId="478"/>
          <ac:spMkLst>
            <pc:docMk/>
            <pc:sldMk cId="3846615899" sldId="349"/>
            <ac:spMk id="10" creationId="{0A016677-8FE1-59D9-3922-569E21D8340D}"/>
          </ac:spMkLst>
        </pc:spChg>
        <pc:spChg chg="del">
          <ac:chgData name="Sim, Youngwoo" userId="417ced45-57a5-4e49-9c48-e0610ab78550" providerId="ADAL" clId="{0C6DD5D6-19C1-4A84-A5E8-24E32DBAF761}" dt="2022-07-01T07:51:47.211" v="5003" actId="478"/>
          <ac:spMkLst>
            <pc:docMk/>
            <pc:sldMk cId="3846615899" sldId="349"/>
            <ac:spMk id="23" creationId="{431CE948-C451-BDC4-D88B-C173F412594C}"/>
          </ac:spMkLst>
        </pc:spChg>
        <pc:spChg chg="del">
          <ac:chgData name="Sim, Youngwoo" userId="417ced45-57a5-4e49-9c48-e0610ab78550" providerId="ADAL" clId="{0C6DD5D6-19C1-4A84-A5E8-24E32DBAF761}" dt="2022-07-01T07:51:47.211" v="5003" actId="478"/>
          <ac:spMkLst>
            <pc:docMk/>
            <pc:sldMk cId="3846615899" sldId="349"/>
            <ac:spMk id="24" creationId="{E0C60EAE-E931-0FD1-596E-81FD095DA1E3}"/>
          </ac:spMkLst>
        </pc:spChg>
        <pc:spChg chg="del">
          <ac:chgData name="Sim, Youngwoo" userId="417ced45-57a5-4e49-9c48-e0610ab78550" providerId="ADAL" clId="{0C6DD5D6-19C1-4A84-A5E8-24E32DBAF761}" dt="2022-07-01T07:51:52.278" v="5005" actId="478"/>
          <ac:spMkLst>
            <pc:docMk/>
            <pc:sldMk cId="3846615899" sldId="349"/>
            <ac:spMk id="25" creationId="{6879276B-D10C-8B7D-4559-035E3EA27B97}"/>
          </ac:spMkLst>
        </pc:spChg>
        <pc:spChg chg="del">
          <ac:chgData name="Sim, Youngwoo" userId="417ced45-57a5-4e49-9c48-e0610ab78550" providerId="ADAL" clId="{0C6DD5D6-19C1-4A84-A5E8-24E32DBAF761}" dt="2022-07-01T07:51:50.492" v="5004" actId="478"/>
          <ac:spMkLst>
            <pc:docMk/>
            <pc:sldMk cId="3846615899" sldId="349"/>
            <ac:spMk id="26" creationId="{866EF550-405B-2F7E-41EC-3390DDF29985}"/>
          </ac:spMkLst>
        </pc:spChg>
        <pc:spChg chg="del">
          <ac:chgData name="Sim, Youngwoo" userId="417ced45-57a5-4e49-9c48-e0610ab78550" providerId="ADAL" clId="{0C6DD5D6-19C1-4A84-A5E8-24E32DBAF761}" dt="2022-07-01T07:51:47.211" v="5003" actId="478"/>
          <ac:spMkLst>
            <pc:docMk/>
            <pc:sldMk cId="3846615899" sldId="349"/>
            <ac:spMk id="27" creationId="{5E1F2C8E-7993-E330-A28D-639A30305CDA}"/>
          </ac:spMkLst>
        </pc:spChg>
        <pc:spChg chg="del">
          <ac:chgData name="Sim, Youngwoo" userId="417ced45-57a5-4e49-9c48-e0610ab78550" providerId="ADAL" clId="{0C6DD5D6-19C1-4A84-A5E8-24E32DBAF761}" dt="2022-07-01T07:51:52.278" v="5005" actId="478"/>
          <ac:spMkLst>
            <pc:docMk/>
            <pc:sldMk cId="3846615899" sldId="349"/>
            <ac:spMk id="28" creationId="{2DE8316B-7D38-ABE3-E3B0-ADC9426F055C}"/>
          </ac:spMkLst>
        </pc:spChg>
        <pc:spChg chg="del">
          <ac:chgData name="Sim, Youngwoo" userId="417ced45-57a5-4e49-9c48-e0610ab78550" providerId="ADAL" clId="{0C6DD5D6-19C1-4A84-A5E8-24E32DBAF761}" dt="2022-07-01T07:51:47.211" v="5003" actId="478"/>
          <ac:spMkLst>
            <pc:docMk/>
            <pc:sldMk cId="3846615899" sldId="349"/>
            <ac:spMk id="29" creationId="{94B695A1-ED88-7BF1-1F3E-79BAE0B60330}"/>
          </ac:spMkLst>
        </pc:spChg>
        <pc:spChg chg="del">
          <ac:chgData name="Sim, Youngwoo" userId="417ced45-57a5-4e49-9c48-e0610ab78550" providerId="ADAL" clId="{0C6DD5D6-19C1-4A84-A5E8-24E32DBAF761}" dt="2022-07-01T07:53:29.219" v="5077" actId="478"/>
          <ac:spMkLst>
            <pc:docMk/>
            <pc:sldMk cId="3846615899" sldId="349"/>
            <ac:spMk id="30" creationId="{941D8A39-FA3E-058F-973B-1C832A64E55E}"/>
          </ac:spMkLst>
        </pc:spChg>
        <pc:spChg chg="del">
          <ac:chgData name="Sim, Youngwoo" userId="417ced45-57a5-4e49-9c48-e0610ab78550" providerId="ADAL" clId="{0C6DD5D6-19C1-4A84-A5E8-24E32DBAF761}" dt="2022-07-01T07:53:29.219" v="5077" actId="478"/>
          <ac:spMkLst>
            <pc:docMk/>
            <pc:sldMk cId="3846615899" sldId="349"/>
            <ac:spMk id="31" creationId="{89039F4A-ED34-F059-8C7A-AA3BEA33E955}"/>
          </ac:spMkLst>
        </pc:spChg>
        <pc:spChg chg="del">
          <ac:chgData name="Sim, Youngwoo" userId="417ced45-57a5-4e49-9c48-e0610ab78550" providerId="ADAL" clId="{0C6DD5D6-19C1-4A84-A5E8-24E32DBAF761}" dt="2022-07-01T07:53:30.490" v="5078" actId="478"/>
          <ac:spMkLst>
            <pc:docMk/>
            <pc:sldMk cId="3846615899" sldId="349"/>
            <ac:spMk id="32" creationId="{333A6B38-ABC5-7E02-728F-39CCB7965E04}"/>
          </ac:spMkLst>
        </pc:spChg>
        <pc:spChg chg="del">
          <ac:chgData name="Sim, Youngwoo" userId="417ced45-57a5-4e49-9c48-e0610ab78550" providerId="ADAL" clId="{0C6DD5D6-19C1-4A84-A5E8-24E32DBAF761}" dt="2022-07-01T07:53:30.490" v="5078" actId="478"/>
          <ac:spMkLst>
            <pc:docMk/>
            <pc:sldMk cId="3846615899" sldId="349"/>
            <ac:spMk id="33" creationId="{4D31C374-BF13-2248-861E-C450B1F783D0}"/>
          </ac:spMkLst>
        </pc:spChg>
        <pc:spChg chg="mod">
          <ac:chgData name="Sim, Youngwoo" userId="417ced45-57a5-4e49-9c48-e0610ab78550" providerId="ADAL" clId="{0C6DD5D6-19C1-4A84-A5E8-24E32DBAF761}" dt="2022-07-01T07:55:05.014" v="5310" actId="1076"/>
          <ac:spMkLst>
            <pc:docMk/>
            <pc:sldMk cId="3846615899" sldId="349"/>
            <ac:spMk id="34" creationId="{CFCE2BFF-2994-DA34-8C2D-949BD776FC6F}"/>
          </ac:spMkLst>
        </pc:spChg>
        <pc:spChg chg="mod">
          <ac:chgData name="Sim, Youngwoo" userId="417ced45-57a5-4e49-9c48-e0610ab78550" providerId="ADAL" clId="{0C6DD5D6-19C1-4A84-A5E8-24E32DBAF761}" dt="2022-07-01T07:55:05.014" v="5310" actId="1076"/>
          <ac:spMkLst>
            <pc:docMk/>
            <pc:sldMk cId="3846615899" sldId="349"/>
            <ac:spMk id="35" creationId="{B1D109B4-499E-A5AE-3E30-43FD1CAD93EE}"/>
          </ac:spMkLst>
        </pc:spChg>
        <pc:spChg chg="add mod">
          <ac:chgData name="Sim, Youngwoo" userId="417ced45-57a5-4e49-9c48-e0610ab78550" providerId="ADAL" clId="{0C6DD5D6-19C1-4A84-A5E8-24E32DBAF761}" dt="2022-07-01T07:58:06.230" v="5584" actId="20577"/>
          <ac:spMkLst>
            <pc:docMk/>
            <pc:sldMk cId="3846615899" sldId="349"/>
            <ac:spMk id="36" creationId="{BA430A0A-08AF-17B0-AD10-0C87D59879CC}"/>
          </ac:spMkLst>
        </pc:spChg>
        <pc:spChg chg="add mod">
          <ac:chgData name="Sim, Youngwoo" userId="417ced45-57a5-4e49-9c48-e0610ab78550" providerId="ADAL" clId="{0C6DD5D6-19C1-4A84-A5E8-24E32DBAF761}" dt="2022-07-01T07:52:49.393" v="5048" actId="1076"/>
          <ac:spMkLst>
            <pc:docMk/>
            <pc:sldMk cId="3846615899" sldId="349"/>
            <ac:spMk id="37" creationId="{4B43D1BC-0311-3334-476C-5F7B3CFCE0D2}"/>
          </ac:spMkLst>
        </pc:spChg>
        <pc:spChg chg="add mod">
          <ac:chgData name="Sim, Youngwoo" userId="417ced45-57a5-4e49-9c48-e0610ab78550" providerId="ADAL" clId="{0C6DD5D6-19C1-4A84-A5E8-24E32DBAF761}" dt="2022-07-01T07:52:53.084" v="5050" actId="20577"/>
          <ac:spMkLst>
            <pc:docMk/>
            <pc:sldMk cId="3846615899" sldId="349"/>
            <ac:spMk id="38" creationId="{10D7FDE0-027B-FA82-20CE-C402C705F636}"/>
          </ac:spMkLst>
        </pc:spChg>
        <pc:spChg chg="add mod">
          <ac:chgData name="Sim, Youngwoo" userId="417ced45-57a5-4e49-9c48-e0610ab78550" providerId="ADAL" clId="{0C6DD5D6-19C1-4A84-A5E8-24E32DBAF761}" dt="2022-07-01T07:53:00.634" v="5062" actId="20577"/>
          <ac:spMkLst>
            <pc:docMk/>
            <pc:sldMk cId="3846615899" sldId="349"/>
            <ac:spMk id="39" creationId="{2DFD11DF-5126-5937-37F4-D9C620BAF402}"/>
          </ac:spMkLst>
        </pc:spChg>
        <pc:spChg chg="add mod">
          <ac:chgData name="Sim, Youngwoo" userId="417ced45-57a5-4e49-9c48-e0610ab78550" providerId="ADAL" clId="{0C6DD5D6-19C1-4A84-A5E8-24E32DBAF761}" dt="2022-07-01T07:53:06.522" v="5066" actId="20577"/>
          <ac:spMkLst>
            <pc:docMk/>
            <pc:sldMk cId="3846615899" sldId="349"/>
            <ac:spMk id="40" creationId="{7D68BAA5-D119-C0A6-64F9-FEDEDD4AD0B1}"/>
          </ac:spMkLst>
        </pc:spChg>
        <pc:spChg chg="del">
          <ac:chgData name="Sim, Youngwoo" userId="417ced45-57a5-4e49-9c48-e0610ab78550" providerId="ADAL" clId="{0C6DD5D6-19C1-4A84-A5E8-24E32DBAF761}" dt="2022-07-01T07:51:47.211" v="5003" actId="478"/>
          <ac:spMkLst>
            <pc:docMk/>
            <pc:sldMk cId="3846615899" sldId="349"/>
            <ac:spMk id="41" creationId="{FFAB87CF-2C37-3383-5A52-52A806E28054}"/>
          </ac:spMkLst>
        </pc:spChg>
        <pc:spChg chg="add mod">
          <ac:chgData name="Sim, Youngwoo" userId="417ced45-57a5-4e49-9c48-e0610ab78550" providerId="ADAL" clId="{0C6DD5D6-19C1-4A84-A5E8-24E32DBAF761}" dt="2022-07-01T07:53:16.332" v="5070" actId="1076"/>
          <ac:spMkLst>
            <pc:docMk/>
            <pc:sldMk cId="3846615899" sldId="349"/>
            <ac:spMk id="42" creationId="{0F733FCA-7D1F-CEEB-DDDD-0868CC3C858A}"/>
          </ac:spMkLst>
        </pc:spChg>
        <pc:spChg chg="add mod">
          <ac:chgData name="Sim, Youngwoo" userId="417ced45-57a5-4e49-9c48-e0610ab78550" providerId="ADAL" clId="{0C6DD5D6-19C1-4A84-A5E8-24E32DBAF761}" dt="2022-07-01T07:53:17.374" v="5072" actId="571"/>
          <ac:spMkLst>
            <pc:docMk/>
            <pc:sldMk cId="3846615899" sldId="349"/>
            <ac:spMk id="44" creationId="{7E095763-9F71-2D96-C30F-FFB7270BBDC5}"/>
          </ac:spMkLst>
        </pc:spChg>
        <pc:spChg chg="add mod">
          <ac:chgData name="Sim, Youngwoo" userId="417ced45-57a5-4e49-9c48-e0610ab78550" providerId="ADAL" clId="{0C6DD5D6-19C1-4A84-A5E8-24E32DBAF761}" dt="2022-07-01T07:53:22.005" v="5074" actId="20577"/>
          <ac:spMkLst>
            <pc:docMk/>
            <pc:sldMk cId="3846615899" sldId="349"/>
            <ac:spMk id="45" creationId="{E23B0B23-ECF7-5280-783D-CD31BB5425C0}"/>
          </ac:spMkLst>
        </pc:spChg>
        <pc:spChg chg="add mod">
          <ac:chgData name="Sim, Youngwoo" userId="417ced45-57a5-4e49-9c48-e0610ab78550" providerId="ADAL" clId="{0C6DD5D6-19C1-4A84-A5E8-24E32DBAF761}" dt="2022-07-01T07:53:25.694" v="5076" actId="20577"/>
          <ac:spMkLst>
            <pc:docMk/>
            <pc:sldMk cId="3846615899" sldId="349"/>
            <ac:spMk id="46" creationId="{3405C393-544A-BB8C-792C-0996834BDC23}"/>
          </ac:spMkLst>
        </pc:spChg>
        <pc:spChg chg="mod">
          <ac:chgData name="Sim, Youngwoo" userId="417ced45-57a5-4e49-9c48-e0610ab78550" providerId="ADAL" clId="{0C6DD5D6-19C1-4A84-A5E8-24E32DBAF761}" dt="2022-07-01T07:52:30.113" v="5029" actId="14100"/>
          <ac:spMkLst>
            <pc:docMk/>
            <pc:sldMk cId="3846615899" sldId="349"/>
            <ac:spMk id="51" creationId="{75FE2E61-0B99-3551-E6BF-3CDF10CBA230}"/>
          </ac:spMkLst>
        </pc:spChg>
        <pc:spChg chg="add mod">
          <ac:chgData name="Sim, Youngwoo" userId="417ced45-57a5-4e49-9c48-e0610ab78550" providerId="ADAL" clId="{0C6DD5D6-19C1-4A84-A5E8-24E32DBAF761}" dt="2022-07-01T07:56:11.651" v="5324" actId="1076"/>
          <ac:spMkLst>
            <pc:docMk/>
            <pc:sldMk cId="3846615899" sldId="349"/>
            <ac:spMk id="52" creationId="{A9B36D27-3A55-18AC-A27C-C3F6A712FA8A}"/>
          </ac:spMkLst>
        </pc:spChg>
        <pc:spChg chg="del">
          <ac:chgData name="Sim, Youngwoo" userId="417ced45-57a5-4e49-9c48-e0610ab78550" providerId="ADAL" clId="{0C6DD5D6-19C1-4A84-A5E8-24E32DBAF761}" dt="2022-07-01T07:51:47.211" v="5003" actId="478"/>
          <ac:spMkLst>
            <pc:docMk/>
            <pc:sldMk cId="3846615899" sldId="349"/>
            <ac:spMk id="53" creationId="{0692A728-AD5A-A8EB-FAF8-180959E7FABE}"/>
          </ac:spMkLst>
        </pc:spChg>
        <pc:spChg chg="add mod">
          <ac:chgData name="Sim, Youngwoo" userId="417ced45-57a5-4e49-9c48-e0610ab78550" providerId="ADAL" clId="{0C6DD5D6-19C1-4A84-A5E8-24E32DBAF761}" dt="2022-07-01T07:56:06.803" v="5323" actId="1076"/>
          <ac:spMkLst>
            <pc:docMk/>
            <pc:sldMk cId="3846615899" sldId="349"/>
            <ac:spMk id="54" creationId="{8363A7FE-DCFD-1CB0-9C34-26E822102DF2}"/>
          </ac:spMkLst>
        </pc:spChg>
        <pc:spChg chg="mod">
          <ac:chgData name="Sim, Youngwoo" userId="417ced45-57a5-4e49-9c48-e0610ab78550" providerId="ADAL" clId="{0C6DD5D6-19C1-4A84-A5E8-24E32DBAF761}" dt="2022-07-01T07:53:09.132" v="5067" actId="6549"/>
          <ac:spMkLst>
            <pc:docMk/>
            <pc:sldMk cId="3846615899" sldId="349"/>
            <ac:spMk id="56" creationId="{35D11EDA-D6DF-E648-684C-157B9A64EF5C}"/>
          </ac:spMkLst>
        </pc:spChg>
        <pc:spChg chg="del">
          <ac:chgData name="Sim, Youngwoo" userId="417ced45-57a5-4e49-9c48-e0610ab78550" providerId="ADAL" clId="{0C6DD5D6-19C1-4A84-A5E8-24E32DBAF761}" dt="2022-07-01T07:51:47.211" v="5003" actId="478"/>
          <ac:spMkLst>
            <pc:docMk/>
            <pc:sldMk cId="3846615899" sldId="349"/>
            <ac:spMk id="65" creationId="{B72E782E-C8A4-6968-2F8D-C5B470C09869}"/>
          </ac:spMkLst>
        </pc:spChg>
        <pc:picChg chg="mod">
          <ac:chgData name="Sim, Youngwoo" userId="417ced45-57a5-4e49-9c48-e0610ab78550" providerId="ADAL" clId="{0C6DD5D6-19C1-4A84-A5E8-24E32DBAF761}" dt="2022-07-01T07:55:05.014" v="5310" actId="1076"/>
          <ac:picMkLst>
            <pc:docMk/>
            <pc:sldMk cId="3846615899" sldId="349"/>
            <ac:picMk id="3" creationId="{DACFA520-6FC0-E358-CF4E-62254D439845}"/>
          </ac:picMkLst>
        </pc:picChg>
        <pc:picChg chg="add mod">
          <ac:chgData name="Sim, Youngwoo" userId="417ced45-57a5-4e49-9c48-e0610ab78550" providerId="ADAL" clId="{0C6DD5D6-19C1-4A84-A5E8-24E32DBAF761}" dt="2022-07-01T07:53:17.374" v="5072" actId="571"/>
          <ac:picMkLst>
            <pc:docMk/>
            <pc:sldMk cId="3846615899" sldId="349"/>
            <ac:picMk id="43" creationId="{506EF7F4-8A6E-7759-1359-07F2268191E8}"/>
          </ac:picMkLst>
        </pc:picChg>
        <pc:cxnChg chg="add mod">
          <ac:chgData name="Sim, Youngwoo" userId="417ced45-57a5-4e49-9c48-e0610ab78550" providerId="ADAL" clId="{0C6DD5D6-19C1-4A84-A5E8-24E32DBAF761}" dt="2022-07-01T07:55:50.497" v="5316" actId="1076"/>
          <ac:cxnSpMkLst>
            <pc:docMk/>
            <pc:sldMk cId="3846615899" sldId="349"/>
            <ac:cxnSpMk id="47" creationId="{F76C7541-168E-B0DE-0657-6FAE467D7881}"/>
          </ac:cxnSpMkLst>
        </pc:cxnChg>
        <pc:cxnChg chg="add del mod">
          <ac:chgData name="Sim, Youngwoo" userId="417ced45-57a5-4e49-9c48-e0610ab78550" providerId="ADAL" clId="{0C6DD5D6-19C1-4A84-A5E8-24E32DBAF761}" dt="2022-07-01T07:55:57.614" v="5319" actId="478"/>
          <ac:cxnSpMkLst>
            <pc:docMk/>
            <pc:sldMk cId="3846615899" sldId="349"/>
            <ac:cxnSpMk id="48" creationId="{4DA112E6-F340-21EC-DAF2-CEB352300235}"/>
          </ac:cxnSpMkLst>
        </pc:cxnChg>
        <pc:cxnChg chg="add mod">
          <ac:chgData name="Sim, Youngwoo" userId="417ced45-57a5-4e49-9c48-e0610ab78550" providerId="ADAL" clId="{0C6DD5D6-19C1-4A84-A5E8-24E32DBAF761}" dt="2022-07-01T07:55:59.963" v="5320" actId="1076"/>
          <ac:cxnSpMkLst>
            <pc:docMk/>
            <pc:sldMk cId="3846615899" sldId="349"/>
            <ac:cxnSpMk id="49" creationId="{1AF7B750-A4BF-AF81-5B58-5E2F9D7695C0}"/>
          </ac:cxnSpMkLst>
        </pc:cxnChg>
        <pc:cxnChg chg="add mod">
          <ac:chgData name="Sim, Youngwoo" userId="417ced45-57a5-4e49-9c48-e0610ab78550" providerId="ADAL" clId="{0C6DD5D6-19C1-4A84-A5E8-24E32DBAF761}" dt="2022-07-01T07:56:03.888" v="5322" actId="1076"/>
          <ac:cxnSpMkLst>
            <pc:docMk/>
            <pc:sldMk cId="3846615899" sldId="349"/>
            <ac:cxnSpMk id="50" creationId="{EDA0F19B-529C-0973-097B-ADA36AC5EFA6}"/>
          </ac:cxnSpMkLst>
        </pc:cxnChg>
        <pc:cxnChg chg="add mod">
          <ac:chgData name="Sim, Youngwoo" userId="417ced45-57a5-4e49-9c48-e0610ab78550" providerId="ADAL" clId="{0C6DD5D6-19C1-4A84-A5E8-24E32DBAF761}" dt="2022-07-01T07:56:02.620" v="5321" actId="571"/>
          <ac:cxnSpMkLst>
            <pc:docMk/>
            <pc:sldMk cId="3846615899" sldId="349"/>
            <ac:cxnSpMk id="55" creationId="{6E609A54-043C-7759-94D9-DB0D650F5542}"/>
          </ac:cxnSpMkLst>
        </pc:cxnChg>
      </pc:sldChg>
      <pc:sldChg chg="addSp modSp new mod">
        <pc:chgData name="Sim, Youngwoo" userId="417ced45-57a5-4e49-9c48-e0610ab78550" providerId="ADAL" clId="{0C6DD5D6-19C1-4A84-A5E8-24E32DBAF761}" dt="2022-07-01T08:13:03.108" v="6463" actId="20577"/>
        <pc:sldMkLst>
          <pc:docMk/>
          <pc:sldMk cId="521334902" sldId="350"/>
        </pc:sldMkLst>
        <pc:spChg chg="add mod">
          <ac:chgData name="Sim, Youngwoo" userId="417ced45-57a5-4e49-9c48-e0610ab78550" providerId="ADAL" clId="{0C6DD5D6-19C1-4A84-A5E8-24E32DBAF761}" dt="2022-07-01T08:13:03.108" v="6463" actId="20577"/>
          <ac:spMkLst>
            <pc:docMk/>
            <pc:sldMk cId="521334902" sldId="350"/>
            <ac:spMk id="5" creationId="{1EB81CD7-C97D-AFBA-5D57-F0DD6CC570CB}"/>
          </ac:spMkLst>
        </pc:spChg>
        <pc:spChg chg="add mod">
          <ac:chgData name="Sim, Youngwoo" userId="417ced45-57a5-4e49-9c48-e0610ab78550" providerId="ADAL" clId="{0C6DD5D6-19C1-4A84-A5E8-24E32DBAF761}" dt="2022-07-01T07:58:42.509" v="5608" actId="20577"/>
          <ac:spMkLst>
            <pc:docMk/>
            <pc:sldMk cId="521334902" sldId="350"/>
            <ac:spMk id="6" creationId="{6E3A3523-820F-82A8-0FC8-15CFC52B4934}"/>
          </ac:spMkLst>
        </pc:spChg>
        <pc:spChg chg="add mod">
          <ac:chgData name="Sim, Youngwoo" userId="417ced45-57a5-4e49-9c48-e0610ab78550" providerId="ADAL" clId="{0C6DD5D6-19C1-4A84-A5E8-24E32DBAF761}" dt="2022-07-01T08:00:37.988" v="5987" actId="20577"/>
          <ac:spMkLst>
            <pc:docMk/>
            <pc:sldMk cId="521334902" sldId="350"/>
            <ac:spMk id="7" creationId="{FCEBFA7E-86D2-6A49-8921-8D6C8BECBAE1}"/>
          </ac:spMkLst>
        </pc:spChg>
        <pc:picChg chg="add mod">
          <ac:chgData name="Sim, Youngwoo" userId="417ced45-57a5-4e49-9c48-e0610ab78550" providerId="ADAL" clId="{0C6DD5D6-19C1-4A84-A5E8-24E32DBAF761}" dt="2022-07-01T07:58:23.517" v="5586"/>
          <ac:picMkLst>
            <pc:docMk/>
            <pc:sldMk cId="521334902" sldId="350"/>
            <ac:picMk id="4" creationId="{3492F67A-CA4E-9467-3FE4-4D9BF25D5475}"/>
          </ac:picMkLst>
        </pc:picChg>
      </pc:sldChg>
      <pc:sldChg chg="addSp delSp modSp new mod">
        <pc:chgData name="Sim, Youngwoo" userId="417ced45-57a5-4e49-9c48-e0610ab78550" providerId="ADAL" clId="{0C6DD5D6-19C1-4A84-A5E8-24E32DBAF761}" dt="2022-07-01T08:20:56.262" v="7126" actId="20577"/>
        <pc:sldMkLst>
          <pc:docMk/>
          <pc:sldMk cId="2023741599" sldId="351"/>
        </pc:sldMkLst>
        <pc:spChg chg="add mod">
          <ac:chgData name="Sim, Youngwoo" userId="417ced45-57a5-4e49-9c48-e0610ab78550" providerId="ADAL" clId="{0C6DD5D6-19C1-4A84-A5E8-24E32DBAF761}" dt="2022-07-01T08:15:55.622" v="6618" actId="1076"/>
          <ac:spMkLst>
            <pc:docMk/>
            <pc:sldMk cId="2023741599" sldId="351"/>
            <ac:spMk id="4" creationId="{D69F1390-7E45-9F80-53DD-A793D377A7E9}"/>
          </ac:spMkLst>
        </pc:spChg>
        <pc:spChg chg="add del mod">
          <ac:chgData name="Sim, Youngwoo" userId="417ced45-57a5-4e49-9c48-e0610ab78550" providerId="ADAL" clId="{0C6DD5D6-19C1-4A84-A5E8-24E32DBAF761}" dt="2022-07-01T08:16:14.033" v="6621" actId="478"/>
          <ac:spMkLst>
            <pc:docMk/>
            <pc:sldMk cId="2023741599" sldId="351"/>
            <ac:spMk id="6" creationId="{393C09F2-FC73-4EA7-87A3-9B09F3725369}"/>
          </ac:spMkLst>
        </pc:spChg>
        <pc:spChg chg="add del mod">
          <ac:chgData name="Sim, Youngwoo" userId="417ced45-57a5-4e49-9c48-e0610ab78550" providerId="ADAL" clId="{0C6DD5D6-19C1-4A84-A5E8-24E32DBAF761}" dt="2022-07-01T08:16:14.033" v="6621" actId="478"/>
          <ac:spMkLst>
            <pc:docMk/>
            <pc:sldMk cId="2023741599" sldId="351"/>
            <ac:spMk id="7" creationId="{6612A6DE-9BD0-7606-F9A0-CEB5307A991D}"/>
          </ac:spMkLst>
        </pc:spChg>
        <pc:spChg chg="add del mod">
          <ac:chgData name="Sim, Youngwoo" userId="417ced45-57a5-4e49-9c48-e0610ab78550" providerId="ADAL" clId="{0C6DD5D6-19C1-4A84-A5E8-24E32DBAF761}" dt="2022-07-01T08:16:14.033" v="6621" actId="478"/>
          <ac:spMkLst>
            <pc:docMk/>
            <pc:sldMk cId="2023741599" sldId="351"/>
            <ac:spMk id="8" creationId="{3A240820-7637-A4FD-7CC8-4715F1D18922}"/>
          </ac:spMkLst>
        </pc:spChg>
        <pc:spChg chg="add mod">
          <ac:chgData name="Sim, Youngwoo" userId="417ced45-57a5-4e49-9c48-e0610ab78550" providerId="ADAL" clId="{0C6DD5D6-19C1-4A84-A5E8-24E32DBAF761}" dt="2022-07-01T08:18:13.549" v="6817" actId="1076"/>
          <ac:spMkLst>
            <pc:docMk/>
            <pc:sldMk cId="2023741599" sldId="351"/>
            <ac:spMk id="9" creationId="{5263A982-21EA-E0E9-A754-F55767B16337}"/>
          </ac:spMkLst>
        </pc:spChg>
        <pc:spChg chg="add del mod">
          <ac:chgData name="Sim, Youngwoo" userId="417ced45-57a5-4e49-9c48-e0610ab78550" providerId="ADAL" clId="{0C6DD5D6-19C1-4A84-A5E8-24E32DBAF761}" dt="2022-07-01T08:16:14.033" v="6621" actId="478"/>
          <ac:spMkLst>
            <pc:docMk/>
            <pc:sldMk cId="2023741599" sldId="351"/>
            <ac:spMk id="10" creationId="{638419D9-DD82-3D0A-BA91-06137E3D46B3}"/>
          </ac:spMkLst>
        </pc:spChg>
        <pc:spChg chg="add del mod">
          <ac:chgData name="Sim, Youngwoo" userId="417ced45-57a5-4e49-9c48-e0610ab78550" providerId="ADAL" clId="{0C6DD5D6-19C1-4A84-A5E8-24E32DBAF761}" dt="2022-07-01T08:16:16.404" v="6622" actId="478"/>
          <ac:spMkLst>
            <pc:docMk/>
            <pc:sldMk cId="2023741599" sldId="351"/>
            <ac:spMk id="11" creationId="{76446BEA-2645-910D-0D01-70EB52778BD8}"/>
          </ac:spMkLst>
        </pc:spChg>
        <pc:spChg chg="add del mod">
          <ac:chgData name="Sim, Youngwoo" userId="417ced45-57a5-4e49-9c48-e0610ab78550" providerId="ADAL" clId="{0C6DD5D6-19C1-4A84-A5E8-24E32DBAF761}" dt="2022-07-01T08:16:14.033" v="6621" actId="478"/>
          <ac:spMkLst>
            <pc:docMk/>
            <pc:sldMk cId="2023741599" sldId="351"/>
            <ac:spMk id="12" creationId="{3E9F1597-40A5-2218-1537-56C8B17F7431}"/>
          </ac:spMkLst>
        </pc:spChg>
        <pc:spChg chg="add del mod">
          <ac:chgData name="Sim, Youngwoo" userId="417ced45-57a5-4e49-9c48-e0610ab78550" providerId="ADAL" clId="{0C6DD5D6-19C1-4A84-A5E8-24E32DBAF761}" dt="2022-07-01T08:16:14.033" v="6621" actId="478"/>
          <ac:spMkLst>
            <pc:docMk/>
            <pc:sldMk cId="2023741599" sldId="351"/>
            <ac:spMk id="13" creationId="{4AD77517-06FB-1AD0-9F24-E9C480AAB171}"/>
          </ac:spMkLst>
        </pc:spChg>
        <pc:spChg chg="add del mod">
          <ac:chgData name="Sim, Youngwoo" userId="417ced45-57a5-4e49-9c48-e0610ab78550" providerId="ADAL" clId="{0C6DD5D6-19C1-4A84-A5E8-24E32DBAF761}" dt="2022-07-01T08:16:14.033" v="6621" actId="478"/>
          <ac:spMkLst>
            <pc:docMk/>
            <pc:sldMk cId="2023741599" sldId="351"/>
            <ac:spMk id="14" creationId="{22845A06-6F5F-22FA-D576-B5898D9E3E59}"/>
          </ac:spMkLst>
        </pc:spChg>
        <pc:spChg chg="add del mod">
          <ac:chgData name="Sim, Youngwoo" userId="417ced45-57a5-4e49-9c48-e0610ab78550" providerId="ADAL" clId="{0C6DD5D6-19C1-4A84-A5E8-24E32DBAF761}" dt="2022-07-01T08:16:14.033" v="6621" actId="478"/>
          <ac:spMkLst>
            <pc:docMk/>
            <pc:sldMk cId="2023741599" sldId="351"/>
            <ac:spMk id="15" creationId="{7823FC29-B864-71CF-F6BF-D3C22945136F}"/>
          </ac:spMkLst>
        </pc:spChg>
        <pc:spChg chg="add del mod">
          <ac:chgData name="Sim, Youngwoo" userId="417ced45-57a5-4e49-9c48-e0610ab78550" providerId="ADAL" clId="{0C6DD5D6-19C1-4A84-A5E8-24E32DBAF761}" dt="2022-07-01T08:16:14.033" v="6621" actId="478"/>
          <ac:spMkLst>
            <pc:docMk/>
            <pc:sldMk cId="2023741599" sldId="351"/>
            <ac:spMk id="16" creationId="{37C5375D-24A8-6923-99A5-8A6AE780C0F0}"/>
          </ac:spMkLst>
        </pc:spChg>
        <pc:spChg chg="add mod">
          <ac:chgData name="Sim, Youngwoo" userId="417ced45-57a5-4e49-9c48-e0610ab78550" providerId="ADAL" clId="{0C6DD5D6-19C1-4A84-A5E8-24E32DBAF761}" dt="2022-07-01T08:17:10.548" v="6687" actId="1076"/>
          <ac:spMkLst>
            <pc:docMk/>
            <pc:sldMk cId="2023741599" sldId="351"/>
            <ac:spMk id="17" creationId="{D05D4054-D99A-C94A-DC0A-702B570BDC57}"/>
          </ac:spMkLst>
        </pc:spChg>
        <pc:spChg chg="add mod">
          <ac:chgData name="Sim, Youngwoo" userId="417ced45-57a5-4e49-9c48-e0610ab78550" providerId="ADAL" clId="{0C6DD5D6-19C1-4A84-A5E8-24E32DBAF761}" dt="2022-07-01T08:17:10.548" v="6687" actId="1076"/>
          <ac:spMkLst>
            <pc:docMk/>
            <pc:sldMk cId="2023741599" sldId="351"/>
            <ac:spMk id="18" creationId="{CC128313-8EEA-1908-9EE0-9EBC4C11CE71}"/>
          </ac:spMkLst>
        </pc:spChg>
        <pc:spChg chg="add mod">
          <ac:chgData name="Sim, Youngwoo" userId="417ced45-57a5-4e49-9c48-e0610ab78550" providerId="ADAL" clId="{0C6DD5D6-19C1-4A84-A5E8-24E32DBAF761}" dt="2022-07-01T08:17:10.548" v="6687" actId="1076"/>
          <ac:spMkLst>
            <pc:docMk/>
            <pc:sldMk cId="2023741599" sldId="351"/>
            <ac:spMk id="19" creationId="{6BAE3ED6-50B5-37D6-18BD-C4DAB853D319}"/>
          </ac:spMkLst>
        </pc:spChg>
        <pc:spChg chg="add mod">
          <ac:chgData name="Sim, Youngwoo" userId="417ced45-57a5-4e49-9c48-e0610ab78550" providerId="ADAL" clId="{0C6DD5D6-19C1-4A84-A5E8-24E32DBAF761}" dt="2022-07-01T08:17:10.548" v="6687" actId="1076"/>
          <ac:spMkLst>
            <pc:docMk/>
            <pc:sldMk cId="2023741599" sldId="351"/>
            <ac:spMk id="20" creationId="{FA21A7DD-BBF4-18E2-6301-6CD9DF4FE6E1}"/>
          </ac:spMkLst>
        </pc:spChg>
        <pc:spChg chg="add del mod">
          <ac:chgData name="Sim, Youngwoo" userId="417ced45-57a5-4e49-9c48-e0610ab78550" providerId="ADAL" clId="{0C6DD5D6-19C1-4A84-A5E8-24E32DBAF761}" dt="2022-07-01T08:16:14.033" v="6621" actId="478"/>
          <ac:spMkLst>
            <pc:docMk/>
            <pc:sldMk cId="2023741599" sldId="351"/>
            <ac:spMk id="21" creationId="{9B5B3CCD-2AF7-CC08-B641-5A69C8C5E020}"/>
          </ac:spMkLst>
        </pc:spChg>
        <pc:spChg chg="add mod">
          <ac:chgData name="Sim, Youngwoo" userId="417ced45-57a5-4e49-9c48-e0610ab78550" providerId="ADAL" clId="{0C6DD5D6-19C1-4A84-A5E8-24E32DBAF761}" dt="2022-07-01T08:20:56.262" v="7126" actId="20577"/>
          <ac:spMkLst>
            <pc:docMk/>
            <pc:sldMk cId="2023741599" sldId="351"/>
            <ac:spMk id="22" creationId="{0BD23056-B842-485F-60A3-267786A62F1E}"/>
          </ac:spMkLst>
        </pc:spChg>
        <pc:picChg chg="add mod">
          <ac:chgData name="Sim, Youngwoo" userId="417ced45-57a5-4e49-9c48-e0610ab78550" providerId="ADAL" clId="{0C6DD5D6-19C1-4A84-A5E8-24E32DBAF761}" dt="2022-07-01T08:18:48.722" v="6832" actId="1076"/>
          <ac:picMkLst>
            <pc:docMk/>
            <pc:sldMk cId="2023741599" sldId="351"/>
            <ac:picMk id="5" creationId="{17F4DD98-C64B-6191-8353-3E56E230883A}"/>
          </ac:picMkLst>
        </pc:picChg>
        <pc:cxnChg chg="add mod">
          <ac:chgData name="Sim, Youngwoo" userId="417ced45-57a5-4e49-9c48-e0610ab78550" providerId="ADAL" clId="{0C6DD5D6-19C1-4A84-A5E8-24E32DBAF761}" dt="2022-07-01T08:18:39.979" v="6823" actId="14100"/>
          <ac:cxnSpMkLst>
            <pc:docMk/>
            <pc:sldMk cId="2023741599" sldId="351"/>
            <ac:cxnSpMk id="24" creationId="{9D5EA4A3-69A8-8F20-907D-06C627BC234E}"/>
          </ac:cxnSpMkLst>
        </pc:cxnChg>
        <pc:cxnChg chg="add mod">
          <ac:chgData name="Sim, Youngwoo" userId="417ced45-57a5-4e49-9c48-e0610ab78550" providerId="ADAL" clId="{0C6DD5D6-19C1-4A84-A5E8-24E32DBAF761}" dt="2022-07-01T08:18:42.468" v="6825" actId="14100"/>
          <ac:cxnSpMkLst>
            <pc:docMk/>
            <pc:sldMk cId="2023741599" sldId="351"/>
            <ac:cxnSpMk id="29" creationId="{E54A51EA-4A10-E2C8-EC5A-68365426D2A8}"/>
          </ac:cxnSpMkLst>
        </pc:cxnChg>
        <pc:cxnChg chg="add mod">
          <ac:chgData name="Sim, Youngwoo" userId="417ced45-57a5-4e49-9c48-e0610ab78550" providerId="ADAL" clId="{0C6DD5D6-19C1-4A84-A5E8-24E32DBAF761}" dt="2022-07-01T08:18:44.508" v="6827" actId="14100"/>
          <ac:cxnSpMkLst>
            <pc:docMk/>
            <pc:sldMk cId="2023741599" sldId="351"/>
            <ac:cxnSpMk id="31" creationId="{7F009A13-6C74-C014-FA91-E1F027B93364}"/>
          </ac:cxnSpMkLst>
        </pc:cxnChg>
        <pc:cxnChg chg="add mod">
          <ac:chgData name="Sim, Youngwoo" userId="417ced45-57a5-4e49-9c48-e0610ab78550" providerId="ADAL" clId="{0C6DD5D6-19C1-4A84-A5E8-24E32DBAF761}" dt="2022-07-01T08:18:46.489" v="6829" actId="14100"/>
          <ac:cxnSpMkLst>
            <pc:docMk/>
            <pc:sldMk cId="2023741599" sldId="351"/>
            <ac:cxnSpMk id="33" creationId="{05C6C430-D62B-5D46-A5DE-183088E0139B}"/>
          </ac:cxnSpMkLst>
        </pc:cxnChg>
        <pc:cxnChg chg="add mod">
          <ac:chgData name="Sim, Youngwoo" userId="417ced45-57a5-4e49-9c48-e0610ab78550" providerId="ADAL" clId="{0C6DD5D6-19C1-4A84-A5E8-24E32DBAF761}" dt="2022-07-01T08:18:51.676" v="6834" actId="1076"/>
          <ac:cxnSpMkLst>
            <pc:docMk/>
            <pc:sldMk cId="2023741599" sldId="351"/>
            <ac:cxnSpMk id="35" creationId="{7D92488C-BDA1-FA83-9F33-4138A0F1C1F1}"/>
          </ac:cxnSpMkLst>
        </pc:cxnChg>
        <pc:cxnChg chg="add mod">
          <ac:chgData name="Sim, Youngwoo" userId="417ced45-57a5-4e49-9c48-e0610ab78550" providerId="ADAL" clId="{0C6DD5D6-19C1-4A84-A5E8-24E32DBAF761}" dt="2022-07-01T08:18:55.344" v="6836" actId="14100"/>
          <ac:cxnSpMkLst>
            <pc:docMk/>
            <pc:sldMk cId="2023741599" sldId="351"/>
            <ac:cxnSpMk id="37" creationId="{6477FA55-A92B-F737-CBC9-559AF8A460B1}"/>
          </ac:cxnSpMkLst>
        </pc:cxnChg>
        <pc:cxnChg chg="add mod">
          <ac:chgData name="Sim, Youngwoo" userId="417ced45-57a5-4e49-9c48-e0610ab78550" providerId="ADAL" clId="{0C6DD5D6-19C1-4A84-A5E8-24E32DBAF761}" dt="2022-07-01T08:19:00.273" v="6839" actId="14100"/>
          <ac:cxnSpMkLst>
            <pc:docMk/>
            <pc:sldMk cId="2023741599" sldId="351"/>
            <ac:cxnSpMk id="39" creationId="{FC3D0744-72F8-3BC3-C0DB-52A71A9CB98F}"/>
          </ac:cxnSpMkLst>
        </pc:cxnChg>
        <pc:cxnChg chg="add mod">
          <ac:chgData name="Sim, Youngwoo" userId="417ced45-57a5-4e49-9c48-e0610ab78550" providerId="ADAL" clId="{0C6DD5D6-19C1-4A84-A5E8-24E32DBAF761}" dt="2022-07-01T08:19:03.308" v="6841" actId="14100"/>
          <ac:cxnSpMkLst>
            <pc:docMk/>
            <pc:sldMk cId="2023741599" sldId="351"/>
            <ac:cxnSpMk id="41" creationId="{0F239AEE-5E10-84EB-DD7B-654EA76F475B}"/>
          </ac:cxnSpMkLst>
        </pc:cxnChg>
        <pc:cxnChg chg="add mod">
          <ac:chgData name="Sim, Youngwoo" userId="417ced45-57a5-4e49-9c48-e0610ab78550" providerId="ADAL" clId="{0C6DD5D6-19C1-4A84-A5E8-24E32DBAF761}" dt="2022-07-01T08:19:05.905" v="6843" actId="14100"/>
          <ac:cxnSpMkLst>
            <pc:docMk/>
            <pc:sldMk cId="2023741599" sldId="351"/>
            <ac:cxnSpMk id="43" creationId="{3D703259-47C0-DD08-F43E-C78A3023F8D4}"/>
          </ac:cxnSpMkLst>
        </pc:cxnChg>
        <pc:cxnChg chg="add mod">
          <ac:chgData name="Sim, Youngwoo" userId="417ced45-57a5-4e49-9c48-e0610ab78550" providerId="ADAL" clId="{0C6DD5D6-19C1-4A84-A5E8-24E32DBAF761}" dt="2022-07-01T08:19:08.248" v="6845" actId="14100"/>
          <ac:cxnSpMkLst>
            <pc:docMk/>
            <pc:sldMk cId="2023741599" sldId="351"/>
            <ac:cxnSpMk id="45" creationId="{630F873E-2EF7-021A-DE96-17BE02AB2FFF}"/>
          </ac:cxnSpMkLst>
        </pc:cxnChg>
      </pc:sldChg>
      <pc:sldChg chg="addSp delSp modSp new mod">
        <pc:chgData name="Sim, Youngwoo" userId="417ced45-57a5-4e49-9c48-e0610ab78550" providerId="ADAL" clId="{0C6DD5D6-19C1-4A84-A5E8-24E32DBAF761}" dt="2022-07-01T08:05:33.826" v="6159" actId="1076"/>
        <pc:sldMkLst>
          <pc:docMk/>
          <pc:sldMk cId="100269744" sldId="352"/>
        </pc:sldMkLst>
        <pc:spChg chg="del">
          <ac:chgData name="Sim, Youngwoo" userId="417ced45-57a5-4e49-9c48-e0610ab78550" providerId="ADAL" clId="{0C6DD5D6-19C1-4A84-A5E8-24E32DBAF761}" dt="2022-07-01T08:02:00.058" v="6023" actId="22"/>
          <ac:spMkLst>
            <pc:docMk/>
            <pc:sldMk cId="100269744" sldId="352"/>
            <ac:spMk id="3" creationId="{95B3BA81-59C0-D227-2E0F-41C7480FA275}"/>
          </ac:spMkLst>
        </pc:spChg>
        <pc:spChg chg="add mod">
          <ac:chgData name="Sim, Youngwoo" userId="417ced45-57a5-4e49-9c48-e0610ab78550" providerId="ADAL" clId="{0C6DD5D6-19C1-4A84-A5E8-24E32DBAF761}" dt="2022-07-01T08:05:24.345" v="6156" actId="1076"/>
          <ac:spMkLst>
            <pc:docMk/>
            <pc:sldMk cId="100269744" sldId="352"/>
            <ac:spMk id="6" creationId="{80819629-F174-9C08-EF77-F4ED79C3BE90}"/>
          </ac:spMkLst>
        </pc:spChg>
        <pc:spChg chg="add mod">
          <ac:chgData name="Sim, Youngwoo" userId="417ced45-57a5-4e49-9c48-e0610ab78550" providerId="ADAL" clId="{0C6DD5D6-19C1-4A84-A5E8-24E32DBAF761}" dt="2022-07-01T08:05:28.766" v="6157" actId="1076"/>
          <ac:spMkLst>
            <pc:docMk/>
            <pc:sldMk cId="100269744" sldId="352"/>
            <ac:spMk id="9" creationId="{F4331470-7BC6-19E5-C793-71FEF5EFB3BF}"/>
          </ac:spMkLst>
        </pc:spChg>
        <pc:spChg chg="add del mod">
          <ac:chgData name="Sim, Youngwoo" userId="417ced45-57a5-4e49-9c48-e0610ab78550" providerId="ADAL" clId="{0C6DD5D6-19C1-4A84-A5E8-24E32DBAF761}" dt="2022-07-01T08:03:10.184" v="6036" actId="478"/>
          <ac:spMkLst>
            <pc:docMk/>
            <pc:sldMk cId="100269744" sldId="352"/>
            <ac:spMk id="10" creationId="{96AD60EA-C540-8A36-1C3D-71501F64EFEE}"/>
          </ac:spMkLst>
        </pc:spChg>
        <pc:spChg chg="add mod">
          <ac:chgData name="Sim, Youngwoo" userId="417ced45-57a5-4e49-9c48-e0610ab78550" providerId="ADAL" clId="{0C6DD5D6-19C1-4A84-A5E8-24E32DBAF761}" dt="2022-07-01T08:05:28.766" v="6157" actId="1076"/>
          <ac:spMkLst>
            <pc:docMk/>
            <pc:sldMk cId="100269744" sldId="352"/>
            <ac:spMk id="11" creationId="{C0F62300-020E-8A8A-7F0B-B717FAF2E595}"/>
          </ac:spMkLst>
        </pc:spChg>
        <pc:spChg chg="add mod">
          <ac:chgData name="Sim, Youngwoo" userId="417ced45-57a5-4e49-9c48-e0610ab78550" providerId="ADAL" clId="{0C6DD5D6-19C1-4A84-A5E8-24E32DBAF761}" dt="2022-07-01T08:05:28.766" v="6157" actId="1076"/>
          <ac:spMkLst>
            <pc:docMk/>
            <pc:sldMk cId="100269744" sldId="352"/>
            <ac:spMk id="12" creationId="{A4AD0CB8-CDF2-E860-4F87-74E799639A1B}"/>
          </ac:spMkLst>
        </pc:spChg>
        <pc:spChg chg="add mod">
          <ac:chgData name="Sim, Youngwoo" userId="417ced45-57a5-4e49-9c48-e0610ab78550" providerId="ADAL" clId="{0C6DD5D6-19C1-4A84-A5E8-24E32DBAF761}" dt="2022-07-01T08:05:28.766" v="6157" actId="1076"/>
          <ac:spMkLst>
            <pc:docMk/>
            <pc:sldMk cId="100269744" sldId="352"/>
            <ac:spMk id="13" creationId="{01BCBD50-AF65-B71F-212D-73A7BB04C7D7}"/>
          </ac:spMkLst>
        </pc:spChg>
        <pc:spChg chg="add mod">
          <ac:chgData name="Sim, Youngwoo" userId="417ced45-57a5-4e49-9c48-e0610ab78550" providerId="ADAL" clId="{0C6DD5D6-19C1-4A84-A5E8-24E32DBAF761}" dt="2022-07-01T08:05:28.766" v="6157" actId="1076"/>
          <ac:spMkLst>
            <pc:docMk/>
            <pc:sldMk cId="100269744" sldId="352"/>
            <ac:spMk id="14" creationId="{E22EDCDB-DD06-710A-4FB8-0986C64514C1}"/>
          </ac:spMkLst>
        </pc:spChg>
        <pc:spChg chg="add mod">
          <ac:chgData name="Sim, Youngwoo" userId="417ced45-57a5-4e49-9c48-e0610ab78550" providerId="ADAL" clId="{0C6DD5D6-19C1-4A84-A5E8-24E32DBAF761}" dt="2022-07-01T08:05:28.766" v="6157" actId="1076"/>
          <ac:spMkLst>
            <pc:docMk/>
            <pc:sldMk cId="100269744" sldId="352"/>
            <ac:spMk id="15" creationId="{1DC7FA38-D0E4-1497-6FD2-AED2FB0A1498}"/>
          </ac:spMkLst>
        </pc:spChg>
        <pc:spChg chg="add mod">
          <ac:chgData name="Sim, Youngwoo" userId="417ced45-57a5-4e49-9c48-e0610ab78550" providerId="ADAL" clId="{0C6DD5D6-19C1-4A84-A5E8-24E32DBAF761}" dt="2022-07-01T08:05:28.766" v="6157" actId="1076"/>
          <ac:spMkLst>
            <pc:docMk/>
            <pc:sldMk cId="100269744" sldId="352"/>
            <ac:spMk id="16" creationId="{764C4435-4B4D-DABF-B3F7-8C451C3CD846}"/>
          </ac:spMkLst>
        </pc:spChg>
        <pc:spChg chg="add del mod">
          <ac:chgData name="Sim, Youngwoo" userId="417ced45-57a5-4e49-9c48-e0610ab78550" providerId="ADAL" clId="{0C6DD5D6-19C1-4A84-A5E8-24E32DBAF761}" dt="2022-07-01T08:04:09.084" v="6090" actId="478"/>
          <ac:spMkLst>
            <pc:docMk/>
            <pc:sldMk cId="100269744" sldId="352"/>
            <ac:spMk id="17" creationId="{2D70A53B-1FE2-BE15-E863-AFCAF3E3B321}"/>
          </ac:spMkLst>
        </pc:spChg>
        <pc:spChg chg="add mod">
          <ac:chgData name="Sim, Youngwoo" userId="417ced45-57a5-4e49-9c48-e0610ab78550" providerId="ADAL" clId="{0C6DD5D6-19C1-4A84-A5E8-24E32DBAF761}" dt="2022-07-01T08:05:28.766" v="6157" actId="1076"/>
          <ac:spMkLst>
            <pc:docMk/>
            <pc:sldMk cId="100269744" sldId="352"/>
            <ac:spMk id="18" creationId="{7C63899C-2290-AC52-79A3-7E927B6AE286}"/>
          </ac:spMkLst>
        </pc:spChg>
        <pc:spChg chg="add del mod">
          <ac:chgData name="Sim, Youngwoo" userId="417ced45-57a5-4e49-9c48-e0610ab78550" providerId="ADAL" clId="{0C6DD5D6-19C1-4A84-A5E8-24E32DBAF761}" dt="2022-07-01T08:04:57.490" v="6131" actId="478"/>
          <ac:spMkLst>
            <pc:docMk/>
            <pc:sldMk cId="100269744" sldId="352"/>
            <ac:spMk id="19" creationId="{52DCCC26-D773-77C3-0F3E-C940DE739371}"/>
          </ac:spMkLst>
        </pc:spChg>
        <pc:spChg chg="add del mod">
          <ac:chgData name="Sim, Youngwoo" userId="417ced45-57a5-4e49-9c48-e0610ab78550" providerId="ADAL" clId="{0C6DD5D6-19C1-4A84-A5E8-24E32DBAF761}" dt="2022-07-01T08:04:56.525" v="6130" actId="478"/>
          <ac:spMkLst>
            <pc:docMk/>
            <pc:sldMk cId="100269744" sldId="352"/>
            <ac:spMk id="20" creationId="{41F651A9-F8B0-3F27-34FB-CA826F9696C0}"/>
          </ac:spMkLst>
        </pc:spChg>
        <pc:spChg chg="add mod">
          <ac:chgData name="Sim, Youngwoo" userId="417ced45-57a5-4e49-9c48-e0610ab78550" providerId="ADAL" clId="{0C6DD5D6-19C1-4A84-A5E8-24E32DBAF761}" dt="2022-07-01T08:05:28.766" v="6157" actId="1076"/>
          <ac:spMkLst>
            <pc:docMk/>
            <pc:sldMk cId="100269744" sldId="352"/>
            <ac:spMk id="21" creationId="{0C3FBD45-B9BD-5CB3-E918-8BE309AA04FB}"/>
          </ac:spMkLst>
        </pc:spChg>
        <pc:spChg chg="add mod">
          <ac:chgData name="Sim, Youngwoo" userId="417ced45-57a5-4e49-9c48-e0610ab78550" providerId="ADAL" clId="{0C6DD5D6-19C1-4A84-A5E8-24E32DBAF761}" dt="2022-07-01T08:05:33.826" v="6159" actId="1076"/>
          <ac:spMkLst>
            <pc:docMk/>
            <pc:sldMk cId="100269744" sldId="352"/>
            <ac:spMk id="23" creationId="{B4548366-D212-98DC-4E8C-7211C64F3ED7}"/>
          </ac:spMkLst>
        </pc:spChg>
        <pc:picChg chg="add mod">
          <ac:chgData name="Sim, Youngwoo" userId="417ced45-57a5-4e49-9c48-e0610ab78550" providerId="ADAL" clId="{0C6DD5D6-19C1-4A84-A5E8-24E32DBAF761}" dt="2022-07-01T08:05:28.766" v="6157" actId="1076"/>
          <ac:picMkLst>
            <pc:docMk/>
            <pc:sldMk cId="100269744" sldId="352"/>
            <ac:picMk id="5" creationId="{92637CB9-2834-417F-1460-F12A4312AE7A}"/>
          </ac:picMkLst>
        </pc:picChg>
        <pc:picChg chg="add mod ord">
          <ac:chgData name="Sim, Youngwoo" userId="417ced45-57a5-4e49-9c48-e0610ab78550" providerId="ADAL" clId="{0C6DD5D6-19C1-4A84-A5E8-24E32DBAF761}" dt="2022-07-01T08:05:28.766" v="6157" actId="1076"/>
          <ac:picMkLst>
            <pc:docMk/>
            <pc:sldMk cId="100269744" sldId="352"/>
            <ac:picMk id="8" creationId="{AAD8C52D-BB8F-DED2-7658-451E7AFA9A13}"/>
          </ac:picMkLst>
        </pc:picChg>
      </pc:sldChg>
      <pc:sldChg chg="addSp delSp modSp new del mod">
        <pc:chgData name="Sim, Youngwoo" userId="417ced45-57a5-4e49-9c48-e0610ab78550" providerId="ADAL" clId="{0C6DD5D6-19C1-4A84-A5E8-24E32DBAF761}" dt="2022-07-01T08:09:59.952" v="6261" actId="47"/>
        <pc:sldMkLst>
          <pc:docMk/>
          <pc:sldMk cId="468902902" sldId="353"/>
        </pc:sldMkLst>
        <pc:spChg chg="mod">
          <ac:chgData name="Sim, Youngwoo" userId="417ced45-57a5-4e49-9c48-e0610ab78550" providerId="ADAL" clId="{0C6DD5D6-19C1-4A84-A5E8-24E32DBAF761}" dt="2022-07-01T08:05:55.483" v="6161" actId="122"/>
          <ac:spMkLst>
            <pc:docMk/>
            <pc:sldMk cId="468902902" sldId="353"/>
            <ac:spMk id="3" creationId="{7B03F7FB-2C8B-50C1-DEBC-C1786550655D}"/>
          </ac:spMkLst>
        </pc:spChg>
        <pc:spChg chg="add del mod">
          <ac:chgData name="Sim, Youngwoo" userId="417ced45-57a5-4e49-9c48-e0610ab78550" providerId="ADAL" clId="{0C6DD5D6-19C1-4A84-A5E8-24E32DBAF761}" dt="2022-07-01T08:06:02.856" v="6172" actId="22"/>
          <ac:spMkLst>
            <pc:docMk/>
            <pc:sldMk cId="468902902" sldId="353"/>
            <ac:spMk id="5" creationId="{21AB03D5-5F58-024F-CFE5-4560D475210E}"/>
          </ac:spMkLst>
        </pc:spChg>
      </pc:sldChg>
      <pc:sldChg chg="new del">
        <pc:chgData name="Sim, Youngwoo" userId="417ced45-57a5-4e49-9c48-e0610ab78550" providerId="ADAL" clId="{0C6DD5D6-19C1-4A84-A5E8-24E32DBAF761}" dt="2022-07-01T08:10:06.479" v="6264" actId="47"/>
        <pc:sldMkLst>
          <pc:docMk/>
          <pc:sldMk cId="3727631880" sldId="353"/>
        </pc:sldMkLst>
      </pc:sldChg>
      <pc:sldChg chg="addSp delSp modSp add mod">
        <pc:chgData name="Sim, Youngwoo" userId="417ced45-57a5-4e49-9c48-e0610ab78550" providerId="ADAL" clId="{0C6DD5D6-19C1-4A84-A5E8-24E32DBAF761}" dt="2022-07-01T08:12:28.645" v="6447" actId="1076"/>
        <pc:sldMkLst>
          <pc:docMk/>
          <pc:sldMk cId="2932729197" sldId="354"/>
        </pc:sldMkLst>
        <pc:spChg chg="del">
          <ac:chgData name="Sim, Youngwoo" userId="417ced45-57a5-4e49-9c48-e0610ab78550" providerId="ADAL" clId="{0C6DD5D6-19C1-4A84-A5E8-24E32DBAF761}" dt="2022-07-01T08:11:08.983" v="6346" actId="478"/>
          <ac:spMkLst>
            <pc:docMk/>
            <pc:sldMk cId="2932729197" sldId="354"/>
            <ac:spMk id="6" creationId="{8273669F-8EA8-783B-A564-724CA269DA9E}"/>
          </ac:spMkLst>
        </pc:spChg>
        <pc:spChg chg="del">
          <ac:chgData name="Sim, Youngwoo" userId="417ced45-57a5-4e49-9c48-e0610ab78550" providerId="ADAL" clId="{0C6DD5D6-19C1-4A84-A5E8-24E32DBAF761}" dt="2022-07-01T08:11:10.867" v="6347" actId="478"/>
          <ac:spMkLst>
            <pc:docMk/>
            <pc:sldMk cId="2932729197" sldId="354"/>
            <ac:spMk id="7" creationId="{9D28EFD2-BE63-E185-D597-0F41C12B10E4}"/>
          </ac:spMkLst>
        </pc:spChg>
        <pc:spChg chg="del">
          <ac:chgData name="Sim, Youngwoo" userId="417ced45-57a5-4e49-9c48-e0610ab78550" providerId="ADAL" clId="{0C6DD5D6-19C1-4A84-A5E8-24E32DBAF761}" dt="2022-07-01T08:11:12.101" v="6348" actId="478"/>
          <ac:spMkLst>
            <pc:docMk/>
            <pc:sldMk cId="2932729197" sldId="354"/>
            <ac:spMk id="8" creationId="{98EA9148-4E2E-72C5-E22A-242749BA89FE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9" creationId="{6EAB9751-910E-8483-A09E-E33B9D425C1C}"/>
          </ac:spMkLst>
        </pc:spChg>
        <pc:spChg chg="mod">
          <ac:chgData name="Sim, Youngwoo" userId="417ced45-57a5-4e49-9c48-e0610ab78550" providerId="ADAL" clId="{0C6DD5D6-19C1-4A84-A5E8-24E32DBAF761}" dt="2022-07-01T08:12:28.645" v="6447" actId="1076"/>
          <ac:spMkLst>
            <pc:docMk/>
            <pc:sldMk cId="2932729197" sldId="354"/>
            <ac:spMk id="10" creationId="{5CCC067F-7FB1-612B-F38C-C97C689B6DCF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11" creationId="{BC1BACBB-FDB8-5412-0DEA-05FC03CCC67D}"/>
          </ac:spMkLst>
        </pc:spChg>
        <pc:spChg chg="mod">
          <ac:chgData name="Sim, Youngwoo" userId="417ced45-57a5-4e49-9c48-e0610ab78550" providerId="ADAL" clId="{0C6DD5D6-19C1-4A84-A5E8-24E32DBAF761}" dt="2022-07-01T08:12:28.645" v="6447" actId="1076"/>
          <ac:spMkLst>
            <pc:docMk/>
            <pc:sldMk cId="2932729197" sldId="354"/>
            <ac:spMk id="12" creationId="{5383F8A5-E2D1-9AC4-22A1-759B126EF604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13" creationId="{75C7427D-F959-D337-E343-93E91030BB92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14" creationId="{4867B792-A7A4-F7AF-C560-8588047EC68D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15" creationId="{E644124D-14B5-4F69-3677-DD0F7FCC2139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17" creationId="{BF9E64DE-65FE-9832-7B1E-9B26F7A5B1DB}"/>
          </ac:spMkLst>
        </pc:spChg>
        <pc:spChg chg="mod">
          <ac:chgData name="Sim, Youngwoo" userId="417ced45-57a5-4e49-9c48-e0610ab78550" providerId="ADAL" clId="{0C6DD5D6-19C1-4A84-A5E8-24E32DBAF761}" dt="2022-07-01T08:12:28.645" v="6447" actId="1076"/>
          <ac:spMkLst>
            <pc:docMk/>
            <pc:sldMk cId="2932729197" sldId="354"/>
            <ac:spMk id="18" creationId="{3FD66A36-BB05-3907-F589-F89CC1657215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20" creationId="{0A32586A-1042-48F2-3B03-F970CF912773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21" creationId="{5D04BE45-C6DC-F5E8-A47F-7AC87326377B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22" creationId="{A3A0A5B2-5E82-7E88-7B58-657BCBD7C08D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23" creationId="{E4C9CB8C-BF8D-7EFC-C142-6DEB6245E28E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25" creationId="{EF73621D-65F1-077B-7B38-DB7578C86497}"/>
          </ac:spMkLst>
        </pc:spChg>
        <pc:spChg chg="del">
          <ac:chgData name="Sim, Youngwoo" userId="417ced45-57a5-4e49-9c48-e0610ab78550" providerId="ADAL" clId="{0C6DD5D6-19C1-4A84-A5E8-24E32DBAF761}" dt="2022-07-01T08:10:12.860" v="6265" actId="478"/>
          <ac:spMkLst>
            <pc:docMk/>
            <pc:sldMk cId="2932729197" sldId="354"/>
            <ac:spMk id="26" creationId="{E0D8C413-86C2-C51F-7EAA-238B080EC812}"/>
          </ac:spMkLst>
        </pc:spChg>
        <pc:spChg chg="add mod">
          <ac:chgData name="Sim, Youngwoo" userId="417ced45-57a5-4e49-9c48-e0610ab78550" providerId="ADAL" clId="{0C6DD5D6-19C1-4A84-A5E8-24E32DBAF761}" dt="2022-07-01T08:11:43.728" v="6366" actId="1076"/>
          <ac:spMkLst>
            <pc:docMk/>
            <pc:sldMk cId="2932729197" sldId="354"/>
            <ac:spMk id="27" creationId="{71E46AFC-EA4E-98CE-4CCD-28871F7D304E}"/>
          </ac:spMkLst>
        </pc:spChg>
        <pc:spChg chg="add mod">
          <ac:chgData name="Sim, Youngwoo" userId="417ced45-57a5-4e49-9c48-e0610ab78550" providerId="ADAL" clId="{0C6DD5D6-19C1-4A84-A5E8-24E32DBAF761}" dt="2022-07-01T08:12:23.512" v="6445" actId="20577"/>
          <ac:spMkLst>
            <pc:docMk/>
            <pc:sldMk cId="2932729197" sldId="354"/>
            <ac:spMk id="28" creationId="{A1F34826-1B61-A1E3-4FC6-5661C44BC71E}"/>
          </ac:spMkLst>
        </pc:spChg>
        <pc:picChg chg="add mod">
          <ac:chgData name="Sim, Youngwoo" userId="417ced45-57a5-4e49-9c48-e0610ab78550" providerId="ADAL" clId="{0C6DD5D6-19C1-4A84-A5E8-24E32DBAF761}" dt="2022-07-01T08:12:26.228" v="6446" actId="1076"/>
          <ac:picMkLst>
            <pc:docMk/>
            <pc:sldMk cId="2932729197" sldId="354"/>
            <ac:picMk id="3" creationId="{F0A88975-B7D4-820D-69C2-AF13C1DAD380}"/>
          </ac:picMkLst>
        </pc:picChg>
        <pc:picChg chg="mod">
          <ac:chgData name="Sim, Youngwoo" userId="417ced45-57a5-4e49-9c48-e0610ab78550" providerId="ADAL" clId="{0C6DD5D6-19C1-4A84-A5E8-24E32DBAF761}" dt="2022-07-01T08:12:28.645" v="6447" actId="1076"/>
          <ac:picMkLst>
            <pc:docMk/>
            <pc:sldMk cId="2932729197" sldId="354"/>
            <ac:picMk id="5" creationId="{5F7C1C97-215F-1F29-1183-674B43D4DBBC}"/>
          </ac:picMkLst>
        </pc:picChg>
      </pc:sldChg>
      <pc:sldChg chg="addSp modSp new mod">
        <pc:chgData name="Sim, Youngwoo" userId="417ced45-57a5-4e49-9c48-e0610ab78550" providerId="ADAL" clId="{0C6DD5D6-19C1-4A84-A5E8-24E32DBAF761}" dt="2022-07-01T08:14:51.287" v="6587" actId="1076"/>
        <pc:sldMkLst>
          <pc:docMk/>
          <pc:sldMk cId="2500885418" sldId="355"/>
        </pc:sldMkLst>
        <pc:spChg chg="add mod">
          <ac:chgData name="Sim, Youngwoo" userId="417ced45-57a5-4e49-9c48-e0610ab78550" providerId="ADAL" clId="{0C6DD5D6-19C1-4A84-A5E8-24E32DBAF761}" dt="2022-07-01T08:14:51.287" v="6587" actId="1076"/>
          <ac:spMkLst>
            <pc:docMk/>
            <pc:sldMk cId="2500885418" sldId="355"/>
            <ac:spMk id="4" creationId="{DB661A15-BCB6-B206-6A31-B68E0CD8ACBE}"/>
          </ac:spMkLst>
        </pc:spChg>
      </pc:sldChg>
      <pc:sldChg chg="addSp modSp new mod">
        <pc:chgData name="Sim, Youngwoo" userId="417ced45-57a5-4e49-9c48-e0610ab78550" providerId="ADAL" clId="{0C6DD5D6-19C1-4A84-A5E8-24E32DBAF761}" dt="2022-07-01T08:15:01.701" v="6604" actId="20577"/>
        <pc:sldMkLst>
          <pc:docMk/>
          <pc:sldMk cId="3371834058" sldId="356"/>
        </pc:sldMkLst>
        <pc:spChg chg="add mod">
          <ac:chgData name="Sim, Youngwoo" userId="417ced45-57a5-4e49-9c48-e0610ab78550" providerId="ADAL" clId="{0C6DD5D6-19C1-4A84-A5E8-24E32DBAF761}" dt="2022-07-01T08:15:01.701" v="6604" actId="20577"/>
          <ac:spMkLst>
            <pc:docMk/>
            <pc:sldMk cId="3371834058" sldId="356"/>
            <ac:spMk id="4" creationId="{6013C40B-C090-6085-16E3-1B597ACCAF2A}"/>
          </ac:spMkLst>
        </pc:spChg>
      </pc:sldChg>
      <pc:sldChg chg="new del">
        <pc:chgData name="Sim, Youngwoo" userId="417ced45-57a5-4e49-9c48-e0610ab78550" providerId="ADAL" clId="{0C6DD5D6-19C1-4A84-A5E8-24E32DBAF761}" dt="2022-07-01T08:21:14.747" v="7129" actId="47"/>
        <pc:sldMkLst>
          <pc:docMk/>
          <pc:sldMk cId="4071985896" sldId="357"/>
        </pc:sldMkLst>
      </pc:sldChg>
      <pc:sldChg chg="modSp add mod">
        <pc:chgData name="Sim, Youngwoo" userId="417ced45-57a5-4e49-9c48-e0610ab78550" providerId="ADAL" clId="{0C6DD5D6-19C1-4A84-A5E8-24E32DBAF761}" dt="2022-07-01T08:38:40.631" v="8094" actId="14100"/>
        <pc:sldMkLst>
          <pc:docMk/>
          <pc:sldMk cId="287492266" sldId="358"/>
        </pc:sldMkLst>
        <pc:spChg chg="mod">
          <ac:chgData name="Sim, Youngwoo" userId="417ced45-57a5-4e49-9c48-e0610ab78550" providerId="ADAL" clId="{0C6DD5D6-19C1-4A84-A5E8-24E32DBAF761}" dt="2022-07-01T08:38:40.631" v="8094" actId="14100"/>
          <ac:spMkLst>
            <pc:docMk/>
            <pc:sldMk cId="287492266" sldId="358"/>
            <ac:spMk id="3" creationId="{5B804362-E36D-0BA0-52E9-CA4B62371FE8}"/>
          </ac:spMkLst>
        </pc:spChg>
        <pc:spChg chg="mod">
          <ac:chgData name="Sim, Youngwoo" userId="417ced45-57a5-4e49-9c48-e0610ab78550" providerId="ADAL" clId="{0C6DD5D6-19C1-4A84-A5E8-24E32DBAF761}" dt="2022-07-01T08:38:40.631" v="8094" actId="14100"/>
          <ac:spMkLst>
            <pc:docMk/>
            <pc:sldMk cId="287492266" sldId="358"/>
            <ac:spMk id="4" creationId="{6013C40B-C090-6085-16E3-1B597ACCAF2A}"/>
          </ac:spMkLst>
        </pc:spChg>
      </pc:sldChg>
      <pc:sldChg chg="addSp delSp modSp new mod">
        <pc:chgData name="Sim, Youngwoo" userId="417ced45-57a5-4e49-9c48-e0610ab78550" providerId="ADAL" clId="{0C6DD5D6-19C1-4A84-A5E8-24E32DBAF761}" dt="2022-07-01T08:31:46.876" v="7967"/>
        <pc:sldMkLst>
          <pc:docMk/>
          <pc:sldMk cId="613913964" sldId="359"/>
        </pc:sldMkLst>
        <pc:spChg chg="mod">
          <ac:chgData name="Sim, Youngwoo" userId="417ced45-57a5-4e49-9c48-e0610ab78550" providerId="ADAL" clId="{0C6DD5D6-19C1-4A84-A5E8-24E32DBAF761}" dt="2022-07-01T08:31:46.876" v="7967"/>
          <ac:spMkLst>
            <pc:docMk/>
            <pc:sldMk cId="613913964" sldId="359"/>
            <ac:spMk id="3" creationId="{B1034BDB-63FE-2CBA-7007-D6BA369D974E}"/>
          </ac:spMkLst>
        </pc:spChg>
        <pc:spChg chg="add mod">
          <ac:chgData name="Sim, Youngwoo" userId="417ced45-57a5-4e49-9c48-e0610ab78550" providerId="ADAL" clId="{0C6DD5D6-19C1-4A84-A5E8-24E32DBAF761}" dt="2022-07-01T08:27:28.763" v="7647"/>
          <ac:spMkLst>
            <pc:docMk/>
            <pc:sldMk cId="613913964" sldId="359"/>
            <ac:spMk id="4" creationId="{F3454EE5-EDDB-A76B-106F-8578E884DBA9}"/>
          </ac:spMkLst>
        </pc:spChg>
        <pc:spChg chg="mod topLvl">
          <ac:chgData name="Sim, Youngwoo" userId="417ced45-57a5-4e49-9c48-e0610ab78550" providerId="ADAL" clId="{0C6DD5D6-19C1-4A84-A5E8-24E32DBAF761}" dt="2022-07-01T08:31:29.166" v="7960" actId="1076"/>
          <ac:spMkLst>
            <pc:docMk/>
            <pc:sldMk cId="613913964" sldId="359"/>
            <ac:spMk id="6" creationId="{468DE547-FBEB-30B3-44AE-4958319E53E4}"/>
          </ac:spMkLst>
        </pc:spChg>
        <pc:spChg chg="del mod topLvl">
          <ac:chgData name="Sim, Youngwoo" userId="417ced45-57a5-4e49-9c48-e0610ab78550" providerId="ADAL" clId="{0C6DD5D6-19C1-4A84-A5E8-24E32DBAF761}" dt="2022-07-01T08:29:22.571" v="7704" actId="478"/>
          <ac:spMkLst>
            <pc:docMk/>
            <pc:sldMk cId="613913964" sldId="359"/>
            <ac:spMk id="9" creationId="{8BE1EC94-C5FF-3E54-5E2B-DE1EA128E20C}"/>
          </ac:spMkLst>
        </pc:spChg>
        <pc:spChg chg="mod topLvl">
          <ac:chgData name="Sim, Youngwoo" userId="417ced45-57a5-4e49-9c48-e0610ab78550" providerId="ADAL" clId="{0C6DD5D6-19C1-4A84-A5E8-24E32DBAF761}" dt="2022-07-01T08:31:29.166" v="7960" actId="1076"/>
          <ac:spMkLst>
            <pc:docMk/>
            <pc:sldMk cId="613913964" sldId="359"/>
            <ac:spMk id="10" creationId="{5F4D8E55-3F53-C04A-C0DF-EA2991137A39}"/>
          </ac:spMkLst>
        </pc:spChg>
        <pc:spChg chg="add mod">
          <ac:chgData name="Sim, Youngwoo" userId="417ced45-57a5-4e49-9c48-e0610ab78550" providerId="ADAL" clId="{0C6DD5D6-19C1-4A84-A5E8-24E32DBAF761}" dt="2022-07-01T08:31:29.166" v="7960" actId="1076"/>
          <ac:spMkLst>
            <pc:docMk/>
            <pc:sldMk cId="613913964" sldId="359"/>
            <ac:spMk id="11" creationId="{8AD0D7AE-4596-13F4-1771-75B5E3CC792C}"/>
          </ac:spMkLst>
        </pc:spChg>
        <pc:spChg chg="add mod">
          <ac:chgData name="Sim, Youngwoo" userId="417ced45-57a5-4e49-9c48-e0610ab78550" providerId="ADAL" clId="{0C6DD5D6-19C1-4A84-A5E8-24E32DBAF761}" dt="2022-07-01T08:27:45.392" v="7651" actId="571"/>
          <ac:spMkLst>
            <pc:docMk/>
            <pc:sldMk cId="613913964" sldId="359"/>
            <ac:spMk id="13" creationId="{785FD2CB-D162-C267-63C3-9533F0F22B92}"/>
          </ac:spMkLst>
        </pc:spChg>
        <pc:spChg chg="add mod">
          <ac:chgData name="Sim, Youngwoo" userId="417ced45-57a5-4e49-9c48-e0610ab78550" providerId="ADAL" clId="{0C6DD5D6-19C1-4A84-A5E8-24E32DBAF761}" dt="2022-07-01T08:31:29.166" v="7960" actId="1076"/>
          <ac:spMkLst>
            <pc:docMk/>
            <pc:sldMk cId="613913964" sldId="359"/>
            <ac:spMk id="15" creationId="{AA05DE9C-4E48-3EB5-FFE5-425B7B6113FE}"/>
          </ac:spMkLst>
        </pc:spChg>
        <pc:spChg chg="add mod">
          <ac:chgData name="Sim, Youngwoo" userId="417ced45-57a5-4e49-9c48-e0610ab78550" providerId="ADAL" clId="{0C6DD5D6-19C1-4A84-A5E8-24E32DBAF761}" dt="2022-07-01T08:31:29.166" v="7960" actId="1076"/>
          <ac:spMkLst>
            <pc:docMk/>
            <pc:sldMk cId="613913964" sldId="359"/>
            <ac:spMk id="16" creationId="{91EE8F93-2670-BC59-78A3-31367CA9D4A7}"/>
          </ac:spMkLst>
        </pc:spChg>
        <pc:spChg chg="add mod">
          <ac:chgData name="Sim, Youngwoo" userId="417ced45-57a5-4e49-9c48-e0610ab78550" providerId="ADAL" clId="{0C6DD5D6-19C1-4A84-A5E8-24E32DBAF761}" dt="2022-07-01T08:31:29.166" v="7960" actId="1076"/>
          <ac:spMkLst>
            <pc:docMk/>
            <pc:sldMk cId="613913964" sldId="359"/>
            <ac:spMk id="17" creationId="{E3ED06F7-F3C8-B7C0-E4E6-4FE6C94FED21}"/>
          </ac:spMkLst>
        </pc:spChg>
        <pc:spChg chg="add mod">
          <ac:chgData name="Sim, Youngwoo" userId="417ced45-57a5-4e49-9c48-e0610ab78550" providerId="ADAL" clId="{0C6DD5D6-19C1-4A84-A5E8-24E32DBAF761}" dt="2022-07-01T08:31:29.166" v="7960" actId="1076"/>
          <ac:spMkLst>
            <pc:docMk/>
            <pc:sldMk cId="613913964" sldId="359"/>
            <ac:spMk id="18" creationId="{6DE6F1B3-3F52-90E1-0595-224E7148F84B}"/>
          </ac:spMkLst>
        </pc:spChg>
        <pc:spChg chg="add mod">
          <ac:chgData name="Sim, Youngwoo" userId="417ced45-57a5-4e49-9c48-e0610ab78550" providerId="ADAL" clId="{0C6DD5D6-19C1-4A84-A5E8-24E32DBAF761}" dt="2022-07-01T08:31:29.166" v="7960" actId="1076"/>
          <ac:spMkLst>
            <pc:docMk/>
            <pc:sldMk cId="613913964" sldId="359"/>
            <ac:spMk id="26" creationId="{C9157E27-0816-B871-0535-39D498ACA23A}"/>
          </ac:spMkLst>
        </pc:spChg>
        <pc:spChg chg="add mod">
          <ac:chgData name="Sim, Youngwoo" userId="417ced45-57a5-4e49-9c48-e0610ab78550" providerId="ADAL" clId="{0C6DD5D6-19C1-4A84-A5E8-24E32DBAF761}" dt="2022-07-01T08:31:29.166" v="7960" actId="1076"/>
          <ac:spMkLst>
            <pc:docMk/>
            <pc:sldMk cId="613913964" sldId="359"/>
            <ac:spMk id="40" creationId="{71900FFF-DE98-4417-AA3D-C77C4096067C}"/>
          </ac:spMkLst>
        </pc:spChg>
        <pc:spChg chg="add mod">
          <ac:chgData name="Sim, Youngwoo" userId="417ced45-57a5-4e49-9c48-e0610ab78550" providerId="ADAL" clId="{0C6DD5D6-19C1-4A84-A5E8-24E32DBAF761}" dt="2022-07-01T08:31:29.166" v="7960" actId="1076"/>
          <ac:spMkLst>
            <pc:docMk/>
            <pc:sldMk cId="613913964" sldId="359"/>
            <ac:spMk id="41" creationId="{0A9A4049-7374-9543-3DBB-8DB5CB205688}"/>
          </ac:spMkLst>
        </pc:spChg>
        <pc:spChg chg="add mod">
          <ac:chgData name="Sim, Youngwoo" userId="417ced45-57a5-4e49-9c48-e0610ab78550" providerId="ADAL" clId="{0C6DD5D6-19C1-4A84-A5E8-24E32DBAF761}" dt="2022-07-01T08:31:29.166" v="7960" actId="1076"/>
          <ac:spMkLst>
            <pc:docMk/>
            <pc:sldMk cId="613913964" sldId="359"/>
            <ac:spMk id="42" creationId="{5D0099FE-092B-61F3-576D-B7639332A193}"/>
          </ac:spMkLst>
        </pc:spChg>
        <pc:grpChg chg="add del mod">
          <ac:chgData name="Sim, Youngwoo" userId="417ced45-57a5-4e49-9c48-e0610ab78550" providerId="ADAL" clId="{0C6DD5D6-19C1-4A84-A5E8-24E32DBAF761}" dt="2022-07-01T08:27:53.837" v="7657" actId="165"/>
          <ac:grpSpMkLst>
            <pc:docMk/>
            <pc:sldMk cId="613913964" sldId="359"/>
            <ac:grpSpMk id="5" creationId="{8E7DA807-5AE5-C0D3-3788-B4B99A4DEBDD}"/>
          </ac:grpSpMkLst>
        </pc:grpChg>
        <pc:picChg chg="add mod">
          <ac:chgData name="Sim, Youngwoo" userId="417ced45-57a5-4e49-9c48-e0610ab78550" providerId="ADAL" clId="{0C6DD5D6-19C1-4A84-A5E8-24E32DBAF761}" dt="2022-07-01T08:31:29.166" v="7960" actId="1076"/>
          <ac:picMkLst>
            <pc:docMk/>
            <pc:sldMk cId="613913964" sldId="359"/>
            <ac:picMk id="12" creationId="{09D6715F-9F0D-1EFE-AF94-21619F1CA5F7}"/>
          </ac:picMkLst>
        </pc:picChg>
        <pc:picChg chg="add mod">
          <ac:chgData name="Sim, Youngwoo" userId="417ced45-57a5-4e49-9c48-e0610ab78550" providerId="ADAL" clId="{0C6DD5D6-19C1-4A84-A5E8-24E32DBAF761}" dt="2022-07-01T08:27:45.392" v="7651" actId="571"/>
          <ac:picMkLst>
            <pc:docMk/>
            <pc:sldMk cId="613913964" sldId="359"/>
            <ac:picMk id="14" creationId="{652507A5-B7C9-EF4F-6493-1DD192E3F6E8}"/>
          </ac:picMkLst>
        </pc:picChg>
        <pc:cxnChg chg="del mod topLvl">
          <ac:chgData name="Sim, Youngwoo" userId="417ced45-57a5-4e49-9c48-e0610ab78550" providerId="ADAL" clId="{0C6DD5D6-19C1-4A84-A5E8-24E32DBAF761}" dt="2022-07-01T08:29:22.571" v="7704" actId="478"/>
          <ac:cxnSpMkLst>
            <pc:docMk/>
            <pc:sldMk cId="613913964" sldId="359"/>
            <ac:cxnSpMk id="7" creationId="{94E06BA5-31F4-4560-3B92-4FB8AA15D228}"/>
          </ac:cxnSpMkLst>
        </pc:cxnChg>
        <pc:cxnChg chg="mod ord topLvl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8" creationId="{959D96F1-BDB2-304E-911F-09BC4B3B3325}"/>
          </ac:cxnSpMkLst>
        </pc:cxnChg>
        <pc:cxnChg chg="add mod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20" creationId="{E0F0ACFB-CA0B-E27A-BCB0-151EE3B04720}"/>
          </ac:cxnSpMkLst>
        </pc:cxnChg>
        <pc:cxnChg chg="add mod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21" creationId="{891FD8EC-6B47-BCFC-598F-E6C18DB2647E}"/>
          </ac:cxnSpMkLst>
        </pc:cxnChg>
        <pc:cxnChg chg="add mod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22" creationId="{1BBB8550-09C4-7A10-0A5C-15753ACA7A75}"/>
          </ac:cxnSpMkLst>
        </pc:cxnChg>
        <pc:cxnChg chg="add mod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27" creationId="{ABF9C6E8-F3D7-5D40-2F78-6ADB2389048A}"/>
          </ac:cxnSpMkLst>
        </pc:cxnChg>
        <pc:cxnChg chg="add mod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28" creationId="{D174DF0F-C439-99D7-DC44-E3161084436F}"/>
          </ac:cxnSpMkLst>
        </pc:cxnChg>
        <pc:cxnChg chg="add mod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29" creationId="{16558910-207F-748C-3E33-342146B67438}"/>
          </ac:cxnSpMkLst>
        </pc:cxnChg>
        <pc:cxnChg chg="add mod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30" creationId="{0B70A13D-DD84-0F6F-F3AF-86D63A336673}"/>
          </ac:cxnSpMkLst>
        </pc:cxnChg>
        <pc:cxnChg chg="add del">
          <ac:chgData name="Sim, Youngwoo" userId="417ced45-57a5-4e49-9c48-e0610ab78550" providerId="ADAL" clId="{0C6DD5D6-19C1-4A84-A5E8-24E32DBAF761}" dt="2022-07-01T08:29:37.997" v="7714" actId="11529"/>
          <ac:cxnSpMkLst>
            <pc:docMk/>
            <pc:sldMk cId="613913964" sldId="359"/>
            <ac:cxnSpMk id="32" creationId="{27CA1F49-95B6-25AD-748A-FAB58074E8F9}"/>
          </ac:cxnSpMkLst>
        </pc:cxnChg>
        <pc:cxnChg chg="add del mod">
          <ac:chgData name="Sim, Youngwoo" userId="417ced45-57a5-4e49-9c48-e0610ab78550" providerId="ADAL" clId="{0C6DD5D6-19C1-4A84-A5E8-24E32DBAF761}" dt="2022-07-01T08:29:37.775" v="7713"/>
          <ac:cxnSpMkLst>
            <pc:docMk/>
            <pc:sldMk cId="613913964" sldId="359"/>
            <ac:cxnSpMk id="33" creationId="{8FE763DB-A90E-7FC2-544C-B614D73917BE}"/>
          </ac:cxnSpMkLst>
        </pc:cxnChg>
        <pc:cxnChg chg="add mod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34" creationId="{D9FB9BDB-2B2A-14FC-579A-D00BBCFEA080}"/>
          </ac:cxnSpMkLst>
        </pc:cxnChg>
        <pc:cxnChg chg="add mod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37" creationId="{22ED0336-0238-4622-EFAD-D89B0153096B}"/>
          </ac:cxnSpMkLst>
        </pc:cxnChg>
        <pc:cxnChg chg="add mod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38" creationId="{C463E978-8F92-50E5-971C-1E67F5F1098C}"/>
          </ac:cxnSpMkLst>
        </pc:cxnChg>
        <pc:cxnChg chg="add mod">
          <ac:chgData name="Sim, Youngwoo" userId="417ced45-57a5-4e49-9c48-e0610ab78550" providerId="ADAL" clId="{0C6DD5D6-19C1-4A84-A5E8-24E32DBAF761}" dt="2022-07-01T08:31:29.166" v="7960" actId="1076"/>
          <ac:cxnSpMkLst>
            <pc:docMk/>
            <pc:sldMk cId="613913964" sldId="359"/>
            <ac:cxnSpMk id="39" creationId="{683BE85A-6061-144A-10EC-AF1AB19A97FA}"/>
          </ac:cxnSpMkLst>
        </pc:cxnChg>
      </pc:sldChg>
      <pc:sldChg chg="addSp modSp new mod">
        <pc:chgData name="Sim, Youngwoo" userId="417ced45-57a5-4e49-9c48-e0610ab78550" providerId="ADAL" clId="{0C6DD5D6-19C1-4A84-A5E8-24E32DBAF761}" dt="2022-07-01T08:35:44.907" v="8033" actId="1076"/>
        <pc:sldMkLst>
          <pc:docMk/>
          <pc:sldMk cId="3589757193" sldId="360"/>
        </pc:sldMkLst>
        <pc:spChg chg="add mod">
          <ac:chgData name="Sim, Youngwoo" userId="417ced45-57a5-4e49-9c48-e0610ab78550" providerId="ADAL" clId="{0C6DD5D6-19C1-4A84-A5E8-24E32DBAF761}" dt="2022-07-01T08:32:46.682" v="7985" actId="20577"/>
          <ac:spMkLst>
            <pc:docMk/>
            <pc:sldMk cId="3589757193" sldId="360"/>
            <ac:spMk id="6" creationId="{00E24B7A-0E3E-C742-A828-523EC1A985D9}"/>
          </ac:spMkLst>
        </pc:spChg>
        <pc:picChg chg="add mod">
          <ac:chgData name="Sim, Youngwoo" userId="417ced45-57a5-4e49-9c48-e0610ab78550" providerId="ADAL" clId="{0C6DD5D6-19C1-4A84-A5E8-24E32DBAF761}" dt="2022-07-01T08:35:44.907" v="8033" actId="1076"/>
          <ac:picMkLst>
            <pc:docMk/>
            <pc:sldMk cId="3589757193" sldId="360"/>
            <ac:picMk id="5" creationId="{C3431D9E-7109-A6AA-9CAD-D979109783CC}"/>
          </ac:picMkLst>
        </pc:picChg>
        <pc:picChg chg="add mod">
          <ac:chgData name="Sim, Youngwoo" userId="417ced45-57a5-4e49-9c48-e0610ab78550" providerId="ADAL" clId="{0C6DD5D6-19C1-4A84-A5E8-24E32DBAF761}" dt="2022-07-01T08:35:44.907" v="8033" actId="1076"/>
          <ac:picMkLst>
            <pc:docMk/>
            <pc:sldMk cId="3589757193" sldId="360"/>
            <ac:picMk id="7" creationId="{31DE4FB0-7179-0DDD-932D-1BF93A65EB38}"/>
          </ac:picMkLst>
        </pc:picChg>
        <pc:cxnChg chg="add mod">
          <ac:chgData name="Sim, Youngwoo" userId="417ced45-57a5-4e49-9c48-e0610ab78550" providerId="ADAL" clId="{0C6DD5D6-19C1-4A84-A5E8-24E32DBAF761}" dt="2022-07-01T08:35:44.907" v="8033" actId="1076"/>
          <ac:cxnSpMkLst>
            <pc:docMk/>
            <pc:sldMk cId="3589757193" sldId="360"/>
            <ac:cxnSpMk id="9" creationId="{6738188F-1C1E-E946-3BA3-82F3A5AF9405}"/>
          </ac:cxnSpMkLst>
        </pc:cxnChg>
        <pc:cxnChg chg="add mod">
          <ac:chgData name="Sim, Youngwoo" userId="417ced45-57a5-4e49-9c48-e0610ab78550" providerId="ADAL" clId="{0C6DD5D6-19C1-4A84-A5E8-24E32DBAF761}" dt="2022-07-01T08:35:44.907" v="8033" actId="1076"/>
          <ac:cxnSpMkLst>
            <pc:docMk/>
            <pc:sldMk cId="3589757193" sldId="360"/>
            <ac:cxnSpMk id="10" creationId="{37703382-BB87-BBE5-4DA2-691CF347E672}"/>
          </ac:cxnSpMkLst>
        </pc:cxnChg>
        <pc:cxnChg chg="add mod">
          <ac:chgData name="Sim, Youngwoo" userId="417ced45-57a5-4e49-9c48-e0610ab78550" providerId="ADAL" clId="{0C6DD5D6-19C1-4A84-A5E8-24E32DBAF761}" dt="2022-07-01T08:35:44.907" v="8033" actId="1076"/>
          <ac:cxnSpMkLst>
            <pc:docMk/>
            <pc:sldMk cId="3589757193" sldId="360"/>
            <ac:cxnSpMk id="13" creationId="{9AA0BF7F-361E-DC4B-EBE1-8AAE0D82C982}"/>
          </ac:cxnSpMkLst>
        </pc:cxnChg>
        <pc:cxnChg chg="add mod">
          <ac:chgData name="Sim, Youngwoo" userId="417ced45-57a5-4e49-9c48-e0610ab78550" providerId="ADAL" clId="{0C6DD5D6-19C1-4A84-A5E8-24E32DBAF761}" dt="2022-07-01T08:35:44.907" v="8033" actId="1076"/>
          <ac:cxnSpMkLst>
            <pc:docMk/>
            <pc:sldMk cId="3589757193" sldId="360"/>
            <ac:cxnSpMk id="15" creationId="{94347CA3-F190-1B70-C6AD-4A581C82E241}"/>
          </ac:cxnSpMkLst>
        </pc:cxnChg>
        <pc:cxnChg chg="add mod">
          <ac:chgData name="Sim, Youngwoo" userId="417ced45-57a5-4e49-9c48-e0610ab78550" providerId="ADAL" clId="{0C6DD5D6-19C1-4A84-A5E8-24E32DBAF761}" dt="2022-07-01T08:35:44.907" v="8033" actId="1076"/>
          <ac:cxnSpMkLst>
            <pc:docMk/>
            <pc:sldMk cId="3589757193" sldId="360"/>
            <ac:cxnSpMk id="17" creationId="{F0EA3B08-3EC4-2F5E-FD45-1F50F0EC19C9}"/>
          </ac:cxnSpMkLst>
        </pc:cxnChg>
        <pc:cxnChg chg="add mod">
          <ac:chgData name="Sim, Youngwoo" userId="417ced45-57a5-4e49-9c48-e0610ab78550" providerId="ADAL" clId="{0C6DD5D6-19C1-4A84-A5E8-24E32DBAF761}" dt="2022-07-01T08:35:44.907" v="8033" actId="1076"/>
          <ac:cxnSpMkLst>
            <pc:docMk/>
            <pc:sldMk cId="3589757193" sldId="360"/>
            <ac:cxnSpMk id="19" creationId="{050F15B8-CEFE-8D09-0B6C-28DF8CA9263A}"/>
          </ac:cxnSpMkLst>
        </pc:cxnChg>
        <pc:cxnChg chg="add mod">
          <ac:chgData name="Sim, Youngwoo" userId="417ced45-57a5-4e49-9c48-e0610ab78550" providerId="ADAL" clId="{0C6DD5D6-19C1-4A84-A5E8-24E32DBAF761}" dt="2022-07-01T08:35:44.907" v="8033" actId="1076"/>
          <ac:cxnSpMkLst>
            <pc:docMk/>
            <pc:sldMk cId="3589757193" sldId="360"/>
            <ac:cxnSpMk id="26" creationId="{F28A159D-2CED-ED37-F1A2-FA84FFF10C62}"/>
          </ac:cxnSpMkLst>
        </pc:cxnChg>
        <pc:cxnChg chg="add mod">
          <ac:chgData name="Sim, Youngwoo" userId="417ced45-57a5-4e49-9c48-e0610ab78550" providerId="ADAL" clId="{0C6DD5D6-19C1-4A84-A5E8-24E32DBAF761}" dt="2022-07-01T08:35:44.907" v="8033" actId="1076"/>
          <ac:cxnSpMkLst>
            <pc:docMk/>
            <pc:sldMk cId="3589757193" sldId="360"/>
            <ac:cxnSpMk id="27" creationId="{BD4B7C08-9184-EC21-E632-4FC43BBA58DA}"/>
          </ac:cxnSpMkLst>
        </pc:cxnChg>
        <pc:cxnChg chg="add mod">
          <ac:chgData name="Sim, Youngwoo" userId="417ced45-57a5-4e49-9c48-e0610ab78550" providerId="ADAL" clId="{0C6DD5D6-19C1-4A84-A5E8-24E32DBAF761}" dt="2022-07-01T08:35:44.907" v="8033" actId="1076"/>
          <ac:cxnSpMkLst>
            <pc:docMk/>
            <pc:sldMk cId="3589757193" sldId="360"/>
            <ac:cxnSpMk id="34" creationId="{CDFBBF13-659A-4333-2250-E82510A36F7C}"/>
          </ac:cxnSpMkLst>
        </pc:cxnChg>
        <pc:cxnChg chg="add mod">
          <ac:chgData name="Sim, Youngwoo" userId="417ced45-57a5-4e49-9c48-e0610ab78550" providerId="ADAL" clId="{0C6DD5D6-19C1-4A84-A5E8-24E32DBAF761}" dt="2022-07-01T08:35:44.907" v="8033" actId="1076"/>
          <ac:cxnSpMkLst>
            <pc:docMk/>
            <pc:sldMk cId="3589757193" sldId="360"/>
            <ac:cxnSpMk id="35" creationId="{C5BA5847-77F4-6AE0-9761-813BA4FD5B9F}"/>
          </ac:cxnSpMkLst>
        </pc:cxnChg>
      </pc:sldChg>
      <pc:sldChg chg="add">
        <pc:chgData name="Sim, Youngwoo" userId="417ced45-57a5-4e49-9c48-e0610ab78550" providerId="ADAL" clId="{0C6DD5D6-19C1-4A84-A5E8-24E32DBAF761}" dt="2022-07-01T08:38:27.648" v="8049"/>
        <pc:sldMkLst>
          <pc:docMk/>
          <pc:sldMk cId="4175494019" sldId="361"/>
        </pc:sldMkLst>
      </pc:sldChg>
      <pc:sldChg chg="addSp delSp modSp new mod">
        <pc:chgData name="Sim, Youngwoo" userId="417ced45-57a5-4e49-9c48-e0610ab78550" providerId="ADAL" clId="{0C6DD5D6-19C1-4A84-A5E8-24E32DBAF761}" dt="2022-07-01T08:41:46.472" v="8384" actId="14100"/>
        <pc:sldMkLst>
          <pc:docMk/>
          <pc:sldMk cId="3900207645" sldId="362"/>
        </pc:sldMkLst>
        <pc:spChg chg="mod">
          <ac:chgData name="Sim, Youngwoo" userId="417ced45-57a5-4e49-9c48-e0610ab78550" providerId="ADAL" clId="{0C6DD5D6-19C1-4A84-A5E8-24E32DBAF761}" dt="2022-07-01T08:39:03.588" v="8127" actId="20577"/>
          <ac:spMkLst>
            <pc:docMk/>
            <pc:sldMk cId="3900207645" sldId="362"/>
            <ac:spMk id="3" creationId="{5336603F-B7C7-F286-9742-198E1F0251C7}"/>
          </ac:spMkLst>
        </pc:spChg>
        <pc:spChg chg="add mod">
          <ac:chgData name="Sim, Youngwoo" userId="417ced45-57a5-4e49-9c48-e0610ab78550" providerId="ADAL" clId="{0C6DD5D6-19C1-4A84-A5E8-24E32DBAF761}" dt="2022-07-01T08:39:01.157" v="8125" actId="403"/>
          <ac:spMkLst>
            <pc:docMk/>
            <pc:sldMk cId="3900207645" sldId="362"/>
            <ac:spMk id="4" creationId="{4201D8EA-D8D6-1E88-32E8-FCE9FD8B659E}"/>
          </ac:spMkLst>
        </pc:spChg>
        <pc:spChg chg="add mod">
          <ac:chgData name="Sim, Youngwoo" userId="417ced45-57a5-4e49-9c48-e0610ab78550" providerId="ADAL" clId="{0C6DD5D6-19C1-4A84-A5E8-24E32DBAF761}" dt="2022-07-01T08:39:25.486" v="8129" actId="1076"/>
          <ac:spMkLst>
            <pc:docMk/>
            <pc:sldMk cId="3900207645" sldId="362"/>
            <ac:spMk id="6" creationId="{6A566AC6-B1A3-D73A-BCB7-6D4E69E116E9}"/>
          </ac:spMkLst>
        </pc:spChg>
        <pc:spChg chg="add mod">
          <ac:chgData name="Sim, Youngwoo" userId="417ced45-57a5-4e49-9c48-e0610ab78550" providerId="ADAL" clId="{0C6DD5D6-19C1-4A84-A5E8-24E32DBAF761}" dt="2022-07-01T08:41:41.895" v="8383" actId="14100"/>
          <ac:spMkLst>
            <pc:docMk/>
            <pc:sldMk cId="3900207645" sldId="362"/>
            <ac:spMk id="7" creationId="{045BC2FE-9B30-2F82-50DC-4C3ACAD45D0B}"/>
          </ac:spMkLst>
        </pc:spChg>
        <pc:spChg chg="add del mod">
          <ac:chgData name="Sim, Youngwoo" userId="417ced45-57a5-4e49-9c48-e0610ab78550" providerId="ADAL" clId="{0C6DD5D6-19C1-4A84-A5E8-24E32DBAF761}" dt="2022-07-01T08:39:57.656" v="8166" actId="478"/>
          <ac:spMkLst>
            <pc:docMk/>
            <pc:sldMk cId="3900207645" sldId="362"/>
            <ac:spMk id="8" creationId="{64588CB7-942F-4C13-B860-7BE4F5D2C5BD}"/>
          </ac:spMkLst>
        </pc:spChg>
        <pc:spChg chg="add del mod">
          <ac:chgData name="Sim, Youngwoo" userId="417ced45-57a5-4e49-9c48-e0610ab78550" providerId="ADAL" clId="{0C6DD5D6-19C1-4A84-A5E8-24E32DBAF761}" dt="2022-07-01T08:39:57.656" v="8166" actId="478"/>
          <ac:spMkLst>
            <pc:docMk/>
            <pc:sldMk cId="3900207645" sldId="362"/>
            <ac:spMk id="9" creationId="{2E46C9CB-28FA-6D12-159D-05CF96833228}"/>
          </ac:spMkLst>
        </pc:spChg>
        <pc:spChg chg="add del mod">
          <ac:chgData name="Sim, Youngwoo" userId="417ced45-57a5-4e49-9c48-e0610ab78550" providerId="ADAL" clId="{0C6DD5D6-19C1-4A84-A5E8-24E32DBAF761}" dt="2022-07-01T08:39:57.656" v="8166" actId="478"/>
          <ac:spMkLst>
            <pc:docMk/>
            <pc:sldMk cId="3900207645" sldId="362"/>
            <ac:spMk id="10" creationId="{D7BE7B0B-EE36-7555-2DEF-914FC45443E0}"/>
          </ac:spMkLst>
        </pc:spChg>
        <pc:spChg chg="add del mod">
          <ac:chgData name="Sim, Youngwoo" userId="417ced45-57a5-4e49-9c48-e0610ab78550" providerId="ADAL" clId="{0C6DD5D6-19C1-4A84-A5E8-24E32DBAF761}" dt="2022-07-01T08:39:28.293" v="8130" actId="478"/>
          <ac:spMkLst>
            <pc:docMk/>
            <pc:sldMk cId="3900207645" sldId="362"/>
            <ac:spMk id="11" creationId="{72DA21AF-1D41-54D0-FC03-71A9D7B4AE94}"/>
          </ac:spMkLst>
        </pc:spChg>
        <pc:spChg chg="add del mod">
          <ac:chgData name="Sim, Youngwoo" userId="417ced45-57a5-4e49-9c48-e0610ab78550" providerId="ADAL" clId="{0C6DD5D6-19C1-4A84-A5E8-24E32DBAF761}" dt="2022-07-01T08:41:32.028" v="8376" actId="478"/>
          <ac:spMkLst>
            <pc:docMk/>
            <pc:sldMk cId="3900207645" sldId="362"/>
            <ac:spMk id="12" creationId="{90366FE4-6A62-BF39-EA6A-35B2F3FE837F}"/>
          </ac:spMkLst>
        </pc:spChg>
        <pc:spChg chg="add del mod">
          <ac:chgData name="Sim, Youngwoo" userId="417ced45-57a5-4e49-9c48-e0610ab78550" providerId="ADAL" clId="{0C6DD5D6-19C1-4A84-A5E8-24E32DBAF761}" dt="2022-07-01T08:41:33.620" v="8378" actId="478"/>
          <ac:spMkLst>
            <pc:docMk/>
            <pc:sldMk cId="3900207645" sldId="362"/>
            <ac:spMk id="13" creationId="{74A6D04E-7920-3FD1-269F-521F56991AAB}"/>
          </ac:spMkLst>
        </pc:spChg>
        <pc:spChg chg="add del mod">
          <ac:chgData name="Sim, Youngwoo" userId="417ced45-57a5-4e49-9c48-e0610ab78550" providerId="ADAL" clId="{0C6DD5D6-19C1-4A84-A5E8-24E32DBAF761}" dt="2022-07-01T08:41:37.921" v="8382" actId="478"/>
          <ac:spMkLst>
            <pc:docMk/>
            <pc:sldMk cId="3900207645" sldId="362"/>
            <ac:spMk id="14" creationId="{F44A9F5C-9D2A-45A8-433F-42FA4CBE3B7E}"/>
          </ac:spMkLst>
        </pc:spChg>
        <pc:spChg chg="add mod">
          <ac:chgData name="Sim, Youngwoo" userId="417ced45-57a5-4e49-9c48-e0610ab78550" providerId="ADAL" clId="{0C6DD5D6-19C1-4A84-A5E8-24E32DBAF761}" dt="2022-07-01T08:39:25.486" v="8129" actId="1076"/>
          <ac:spMkLst>
            <pc:docMk/>
            <pc:sldMk cId="3900207645" sldId="362"/>
            <ac:spMk id="15" creationId="{14967E58-B23E-A489-223F-787413BB8625}"/>
          </ac:spMkLst>
        </pc:spChg>
        <pc:spChg chg="add mod">
          <ac:chgData name="Sim, Youngwoo" userId="417ced45-57a5-4e49-9c48-e0610ab78550" providerId="ADAL" clId="{0C6DD5D6-19C1-4A84-A5E8-24E32DBAF761}" dt="2022-07-01T08:39:25.486" v="8129" actId="1076"/>
          <ac:spMkLst>
            <pc:docMk/>
            <pc:sldMk cId="3900207645" sldId="362"/>
            <ac:spMk id="16" creationId="{54A65439-5B75-0863-303C-383735B6DF7F}"/>
          </ac:spMkLst>
        </pc:spChg>
        <pc:spChg chg="add mod">
          <ac:chgData name="Sim, Youngwoo" userId="417ced45-57a5-4e49-9c48-e0610ab78550" providerId="ADAL" clId="{0C6DD5D6-19C1-4A84-A5E8-24E32DBAF761}" dt="2022-07-01T08:39:25.486" v="8129" actId="1076"/>
          <ac:spMkLst>
            <pc:docMk/>
            <pc:sldMk cId="3900207645" sldId="362"/>
            <ac:spMk id="17" creationId="{1D78FCB9-E447-8E4C-E573-193BB54833D2}"/>
          </ac:spMkLst>
        </pc:spChg>
        <pc:spChg chg="add mod">
          <ac:chgData name="Sim, Youngwoo" userId="417ced45-57a5-4e49-9c48-e0610ab78550" providerId="ADAL" clId="{0C6DD5D6-19C1-4A84-A5E8-24E32DBAF761}" dt="2022-07-01T08:41:46.472" v="8384" actId="14100"/>
          <ac:spMkLst>
            <pc:docMk/>
            <pc:sldMk cId="3900207645" sldId="362"/>
            <ac:spMk id="18" creationId="{934AAFFD-415A-7B18-F114-3DC851AA2F6C}"/>
          </ac:spMkLst>
        </pc:spChg>
        <pc:spChg chg="add mod">
          <ac:chgData name="Sim, Youngwoo" userId="417ced45-57a5-4e49-9c48-e0610ab78550" providerId="ADAL" clId="{0C6DD5D6-19C1-4A84-A5E8-24E32DBAF761}" dt="2022-07-01T08:41:46.472" v="8384" actId="14100"/>
          <ac:spMkLst>
            <pc:docMk/>
            <pc:sldMk cId="3900207645" sldId="362"/>
            <ac:spMk id="19" creationId="{D5484A57-2528-48B7-2253-A822A1FA4386}"/>
          </ac:spMkLst>
        </pc:spChg>
        <pc:spChg chg="add mod">
          <ac:chgData name="Sim, Youngwoo" userId="417ced45-57a5-4e49-9c48-e0610ab78550" providerId="ADAL" clId="{0C6DD5D6-19C1-4A84-A5E8-24E32DBAF761}" dt="2022-07-01T08:41:41.895" v="8383" actId="14100"/>
          <ac:spMkLst>
            <pc:docMk/>
            <pc:sldMk cId="3900207645" sldId="362"/>
            <ac:spMk id="20" creationId="{92ED1095-469F-94F0-1953-0D563199BCD1}"/>
          </ac:spMkLst>
        </pc:spChg>
        <pc:spChg chg="add mod">
          <ac:chgData name="Sim, Youngwoo" userId="417ced45-57a5-4e49-9c48-e0610ab78550" providerId="ADAL" clId="{0C6DD5D6-19C1-4A84-A5E8-24E32DBAF761}" dt="2022-07-01T08:41:41.895" v="8383" actId="14100"/>
          <ac:spMkLst>
            <pc:docMk/>
            <pc:sldMk cId="3900207645" sldId="362"/>
            <ac:spMk id="21" creationId="{89C53BD2-3AF5-6D40-3CE9-C588B8976F86}"/>
          </ac:spMkLst>
        </pc:spChg>
        <pc:spChg chg="add mod">
          <ac:chgData name="Sim, Youngwoo" userId="417ced45-57a5-4e49-9c48-e0610ab78550" providerId="ADAL" clId="{0C6DD5D6-19C1-4A84-A5E8-24E32DBAF761}" dt="2022-07-01T08:41:41.895" v="8383" actId="14100"/>
          <ac:spMkLst>
            <pc:docMk/>
            <pc:sldMk cId="3900207645" sldId="362"/>
            <ac:spMk id="22" creationId="{22EFB6D1-3D86-BCFE-2EE2-25F329916EC8}"/>
          </ac:spMkLst>
        </pc:spChg>
        <pc:spChg chg="add mod">
          <ac:chgData name="Sim, Youngwoo" userId="417ced45-57a5-4e49-9c48-e0610ab78550" providerId="ADAL" clId="{0C6DD5D6-19C1-4A84-A5E8-24E32DBAF761}" dt="2022-07-01T08:41:14.285" v="8371" actId="20577"/>
          <ac:spMkLst>
            <pc:docMk/>
            <pc:sldMk cId="3900207645" sldId="362"/>
            <ac:spMk id="23" creationId="{D077EC57-3475-7F57-AD1D-3CD4BF95D0E0}"/>
          </ac:spMkLst>
        </pc:spChg>
        <pc:picChg chg="add del mod">
          <ac:chgData name="Sim, Youngwoo" userId="417ced45-57a5-4e49-9c48-e0610ab78550" providerId="ADAL" clId="{0C6DD5D6-19C1-4A84-A5E8-24E32DBAF761}" dt="2022-07-01T08:41:35.886" v="8380" actId="1076"/>
          <ac:picMkLst>
            <pc:docMk/>
            <pc:sldMk cId="3900207645" sldId="362"/>
            <ac:picMk id="5" creationId="{FC33F284-54E2-36FA-3B0F-802AF2D9DCA6}"/>
          </ac:picMkLst>
        </pc:picChg>
      </pc:sldChg>
      <pc:sldChg chg="new del">
        <pc:chgData name="Sim, Youngwoo" userId="417ced45-57a5-4e49-9c48-e0610ab78550" providerId="ADAL" clId="{0C6DD5D6-19C1-4A84-A5E8-24E32DBAF761}" dt="2022-07-01T08:41:55.690" v="8387" actId="47"/>
        <pc:sldMkLst>
          <pc:docMk/>
          <pc:sldMk cId="1589731507" sldId="363"/>
        </pc:sldMkLst>
      </pc:sldChg>
      <pc:sldChg chg="addSp delSp modSp add mod">
        <pc:chgData name="Sim, Youngwoo" userId="417ced45-57a5-4e49-9c48-e0610ab78550" providerId="ADAL" clId="{0C6DD5D6-19C1-4A84-A5E8-24E32DBAF761}" dt="2022-07-01T08:49:50.200" v="9223" actId="20577"/>
        <pc:sldMkLst>
          <pc:docMk/>
          <pc:sldMk cId="3071010666" sldId="364"/>
        </pc:sldMkLst>
        <pc:spChg chg="del">
          <ac:chgData name="Sim, Youngwoo" userId="417ced45-57a5-4e49-9c48-e0610ab78550" providerId="ADAL" clId="{0C6DD5D6-19C1-4A84-A5E8-24E32DBAF761}" dt="2022-07-01T08:42:26.757" v="8388" actId="478"/>
          <ac:spMkLst>
            <pc:docMk/>
            <pc:sldMk cId="3071010666" sldId="364"/>
            <ac:spMk id="6" creationId="{6A566AC6-B1A3-D73A-BCB7-6D4E69E116E9}"/>
          </ac:spMkLst>
        </pc:spChg>
        <pc:spChg chg="del">
          <ac:chgData name="Sim, Youngwoo" userId="417ced45-57a5-4e49-9c48-e0610ab78550" providerId="ADAL" clId="{0C6DD5D6-19C1-4A84-A5E8-24E32DBAF761}" dt="2022-07-01T08:42:26.757" v="8388" actId="478"/>
          <ac:spMkLst>
            <pc:docMk/>
            <pc:sldMk cId="3071010666" sldId="364"/>
            <ac:spMk id="7" creationId="{045BC2FE-9B30-2F82-50DC-4C3ACAD45D0B}"/>
          </ac:spMkLst>
        </pc:spChg>
        <pc:spChg chg="add mod">
          <ac:chgData name="Sim, Youngwoo" userId="417ced45-57a5-4e49-9c48-e0610ab78550" providerId="ADAL" clId="{0C6DD5D6-19C1-4A84-A5E8-24E32DBAF761}" dt="2022-07-01T08:42:53.483" v="8418" actId="20577"/>
          <ac:spMkLst>
            <pc:docMk/>
            <pc:sldMk cId="3071010666" sldId="364"/>
            <ac:spMk id="9" creationId="{E6E401AF-FCE7-6390-6473-E00632FDB9B2}"/>
          </ac:spMkLst>
        </pc:spChg>
        <pc:spChg chg="del">
          <ac:chgData name="Sim, Youngwoo" userId="417ced45-57a5-4e49-9c48-e0610ab78550" providerId="ADAL" clId="{0C6DD5D6-19C1-4A84-A5E8-24E32DBAF761}" dt="2022-07-01T08:42:26.757" v="8388" actId="478"/>
          <ac:spMkLst>
            <pc:docMk/>
            <pc:sldMk cId="3071010666" sldId="364"/>
            <ac:spMk id="15" creationId="{14967E58-B23E-A489-223F-787413BB8625}"/>
          </ac:spMkLst>
        </pc:spChg>
        <pc:spChg chg="del">
          <ac:chgData name="Sim, Youngwoo" userId="417ced45-57a5-4e49-9c48-e0610ab78550" providerId="ADAL" clId="{0C6DD5D6-19C1-4A84-A5E8-24E32DBAF761}" dt="2022-07-01T08:42:26.757" v="8388" actId="478"/>
          <ac:spMkLst>
            <pc:docMk/>
            <pc:sldMk cId="3071010666" sldId="364"/>
            <ac:spMk id="16" creationId="{54A65439-5B75-0863-303C-383735B6DF7F}"/>
          </ac:spMkLst>
        </pc:spChg>
        <pc:spChg chg="del">
          <ac:chgData name="Sim, Youngwoo" userId="417ced45-57a5-4e49-9c48-e0610ab78550" providerId="ADAL" clId="{0C6DD5D6-19C1-4A84-A5E8-24E32DBAF761}" dt="2022-07-01T08:42:26.757" v="8388" actId="478"/>
          <ac:spMkLst>
            <pc:docMk/>
            <pc:sldMk cId="3071010666" sldId="364"/>
            <ac:spMk id="17" creationId="{1D78FCB9-E447-8E4C-E573-193BB54833D2}"/>
          </ac:spMkLst>
        </pc:spChg>
        <pc:spChg chg="del">
          <ac:chgData name="Sim, Youngwoo" userId="417ced45-57a5-4e49-9c48-e0610ab78550" providerId="ADAL" clId="{0C6DD5D6-19C1-4A84-A5E8-24E32DBAF761}" dt="2022-07-01T08:42:26.757" v="8388" actId="478"/>
          <ac:spMkLst>
            <pc:docMk/>
            <pc:sldMk cId="3071010666" sldId="364"/>
            <ac:spMk id="18" creationId="{934AAFFD-415A-7B18-F114-3DC851AA2F6C}"/>
          </ac:spMkLst>
        </pc:spChg>
        <pc:spChg chg="del">
          <ac:chgData name="Sim, Youngwoo" userId="417ced45-57a5-4e49-9c48-e0610ab78550" providerId="ADAL" clId="{0C6DD5D6-19C1-4A84-A5E8-24E32DBAF761}" dt="2022-07-01T08:42:26.757" v="8388" actId="478"/>
          <ac:spMkLst>
            <pc:docMk/>
            <pc:sldMk cId="3071010666" sldId="364"/>
            <ac:spMk id="19" creationId="{D5484A57-2528-48B7-2253-A822A1FA4386}"/>
          </ac:spMkLst>
        </pc:spChg>
        <pc:spChg chg="del">
          <ac:chgData name="Sim, Youngwoo" userId="417ced45-57a5-4e49-9c48-e0610ab78550" providerId="ADAL" clId="{0C6DD5D6-19C1-4A84-A5E8-24E32DBAF761}" dt="2022-07-01T08:42:26.757" v="8388" actId="478"/>
          <ac:spMkLst>
            <pc:docMk/>
            <pc:sldMk cId="3071010666" sldId="364"/>
            <ac:spMk id="20" creationId="{92ED1095-469F-94F0-1953-0D563199BCD1}"/>
          </ac:spMkLst>
        </pc:spChg>
        <pc:spChg chg="del">
          <ac:chgData name="Sim, Youngwoo" userId="417ced45-57a5-4e49-9c48-e0610ab78550" providerId="ADAL" clId="{0C6DD5D6-19C1-4A84-A5E8-24E32DBAF761}" dt="2022-07-01T08:42:26.757" v="8388" actId="478"/>
          <ac:spMkLst>
            <pc:docMk/>
            <pc:sldMk cId="3071010666" sldId="364"/>
            <ac:spMk id="21" creationId="{89C53BD2-3AF5-6D40-3CE9-C588B8976F86}"/>
          </ac:spMkLst>
        </pc:spChg>
        <pc:spChg chg="del">
          <ac:chgData name="Sim, Youngwoo" userId="417ced45-57a5-4e49-9c48-e0610ab78550" providerId="ADAL" clId="{0C6DD5D6-19C1-4A84-A5E8-24E32DBAF761}" dt="2022-07-01T08:42:26.757" v="8388" actId="478"/>
          <ac:spMkLst>
            <pc:docMk/>
            <pc:sldMk cId="3071010666" sldId="364"/>
            <ac:spMk id="22" creationId="{22EFB6D1-3D86-BCFE-2EE2-25F329916EC8}"/>
          </ac:spMkLst>
        </pc:spChg>
        <pc:spChg chg="mod">
          <ac:chgData name="Sim, Youngwoo" userId="417ced45-57a5-4e49-9c48-e0610ab78550" providerId="ADAL" clId="{0C6DD5D6-19C1-4A84-A5E8-24E32DBAF761}" dt="2022-07-01T08:49:50.200" v="9223" actId="20577"/>
          <ac:spMkLst>
            <pc:docMk/>
            <pc:sldMk cId="3071010666" sldId="364"/>
            <ac:spMk id="23" creationId="{D077EC57-3475-7F57-AD1D-3CD4BF95D0E0}"/>
          </ac:spMkLst>
        </pc:spChg>
        <pc:spChg chg="add mod">
          <ac:chgData name="Sim, Youngwoo" userId="417ced45-57a5-4e49-9c48-e0610ab78550" providerId="ADAL" clId="{0C6DD5D6-19C1-4A84-A5E8-24E32DBAF761}" dt="2022-07-01T08:42:32.360" v="8394" actId="164"/>
          <ac:spMkLst>
            <pc:docMk/>
            <pc:sldMk cId="3071010666" sldId="364"/>
            <ac:spMk id="25" creationId="{F9425F22-B469-9B93-6B31-76AA4898055B}"/>
          </ac:spMkLst>
        </pc:spChg>
        <pc:grpChg chg="add mod">
          <ac:chgData name="Sim, Youngwoo" userId="417ced45-57a5-4e49-9c48-e0610ab78550" providerId="ADAL" clId="{0C6DD5D6-19C1-4A84-A5E8-24E32DBAF761}" dt="2022-07-01T08:42:35.547" v="8396" actId="1076"/>
          <ac:grpSpMkLst>
            <pc:docMk/>
            <pc:sldMk cId="3071010666" sldId="364"/>
            <ac:grpSpMk id="8" creationId="{AFA1B211-0223-5AA6-0626-315C1D4ED70C}"/>
          </ac:grpSpMkLst>
        </pc:grpChg>
        <pc:picChg chg="del">
          <ac:chgData name="Sim, Youngwoo" userId="417ced45-57a5-4e49-9c48-e0610ab78550" providerId="ADAL" clId="{0C6DD5D6-19C1-4A84-A5E8-24E32DBAF761}" dt="2022-07-01T08:42:26.757" v="8388" actId="478"/>
          <ac:picMkLst>
            <pc:docMk/>
            <pc:sldMk cId="3071010666" sldId="364"/>
            <ac:picMk id="5" creationId="{FC33F284-54E2-36FA-3B0F-802AF2D9DCA6}"/>
          </ac:picMkLst>
        </pc:picChg>
        <pc:picChg chg="add mod">
          <ac:chgData name="Sim, Youngwoo" userId="417ced45-57a5-4e49-9c48-e0610ab78550" providerId="ADAL" clId="{0C6DD5D6-19C1-4A84-A5E8-24E32DBAF761}" dt="2022-07-01T08:42:32.360" v="8394" actId="164"/>
          <ac:picMkLst>
            <pc:docMk/>
            <pc:sldMk cId="3071010666" sldId="364"/>
            <ac:picMk id="24" creationId="{3983F31A-0671-EE4D-99A6-027F70CBD6F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DFC5D-D0BB-4ED0-B0D1-B3EF95655D5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37CDA-60F7-4E94-82D5-C5505A5F0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3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F2ED-C1B6-4EA3-8A3C-220B089AC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DEE2C-C0C0-4BE7-B109-DC5517BBE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F2638-366B-450D-B11F-108CD48C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115F2-7A76-4F66-A0BC-B15DB009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6E964-CCFE-42A1-AC76-4639E4C2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77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00BB-2C52-4AA6-AE1F-63FD574A1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BEE0E-FB60-4F6F-817E-1C755E561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3E98E-4B6B-4971-A595-6D549DB0F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CE725-75BC-4B73-A19B-455146A1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691A3-C90C-4F64-841E-D14590AE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2108A-AB9F-4666-8CF5-8C1705427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26F02-C46E-4956-8DB8-CC7C538CD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DE723-24C4-40E8-93EF-046EE26AD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019D-5F70-4E26-A6CF-E2AF5C70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5375-41CF-4069-98AE-5677F5A3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2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3DBF-5DBE-46A3-B111-516269DD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28" y="359375"/>
            <a:ext cx="11342302" cy="522152"/>
          </a:xfrm>
        </p:spPr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5899A-6303-4F98-8802-2E20D68B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27" y="1009388"/>
            <a:ext cx="11342301" cy="5161824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sz="20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>
              <a:lnSpc>
                <a:spcPct val="120000"/>
              </a:lnSpc>
              <a:defRPr sz="20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6F3E-B719-4966-BF1F-7DE24D12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CDBA9-C810-40BD-B17B-302F5D3A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3B1A9-748D-4AC0-9CE7-A4D877A7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5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D2C2-F2D5-4F5E-9E0B-6D0FC7F0C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1D4C8-612F-4C9B-BC41-E58581A1F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955F7-322A-44E2-B524-FF98C083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1EB6A-8BF6-4E7D-9350-79527AD25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6C1E5-05F1-475B-B3FB-08FEA28E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1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03CAD-B0EC-4187-9FE8-CC1EDB13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1EE02-592C-4056-AC73-BD494DBF5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43E2F-25E3-4190-8B1B-BE3F4E3B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A97BEC-A7F1-422E-935B-E5BA4BFF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25" y="365126"/>
            <a:ext cx="10531415" cy="522152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BEE210-3978-45E5-ACD8-972CCF979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15139"/>
            <a:ext cx="5086027" cy="5161824"/>
          </a:xfrm>
        </p:spPr>
        <p:txBody>
          <a:bodyPr>
            <a:norm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>
              <a:defRPr sz="14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84673B-E33B-4237-A785-5769A8EC91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015139"/>
            <a:ext cx="5257800" cy="5161824"/>
          </a:xfrm>
        </p:spPr>
        <p:txBody>
          <a:bodyPr>
            <a:normAutofit/>
          </a:bodyPr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>
              <a:defRPr sz="14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  <a:cs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1EC736-8AAD-4577-BD70-746E8979A259}"/>
              </a:ext>
            </a:extLst>
          </p:cNvPr>
          <p:cNvSpPr txBox="1">
            <a:spLocks/>
          </p:cNvSpPr>
          <p:nvPr userDrawn="1"/>
        </p:nvSpPr>
        <p:spPr>
          <a:xfrm>
            <a:off x="395373" y="359375"/>
            <a:ext cx="11342302" cy="52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0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177C-73FF-4218-8C51-8D1EDBF5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CF2A0-0377-4039-934C-3BFF5B793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96917-C807-4119-B4DB-AF891A6FB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4815-40BD-4564-B016-757389F2D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BA008-BB68-42D0-B2C1-33C6F5EEC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0C75D-64C2-4A0B-82AF-9020495A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9BE0E-6719-4FA3-9FB7-0B8CC259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6D5C1-716C-42E5-966B-648A20B2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A8A8-DC1A-49E5-9DDE-45EE6BAD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D802F-C517-4732-95B2-82D47A3A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2659A-1939-41CB-A156-DE0B3CA86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8829B-5B48-4069-ACC7-10867EE9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5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80AFF-F294-4C4A-83CE-8C1165D5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B5E04-8966-4A6F-BC27-07352AFD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71397-DD2F-4718-B7EC-D55926102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3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5AB7-0CA1-4578-AE37-072210FE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D8B42-73E0-4015-AC65-6B815E08B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A6AA7-5176-4D07-BA69-C489E0A77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F4156-C996-4A84-8176-C4F8B48C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F8746-8C20-42C7-B2A1-87E187A5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1F10B-81DB-4A48-A496-133F2319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1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0FB8-F6A8-4A7C-9127-04EB0929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9A0E7-8F88-46F5-8B56-32C5F9FFB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48E3C-DB0F-4400-A5E5-E6150A91B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89609-E5EB-41BA-982C-2291FD2D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4F4E5-C7C9-408F-8BE5-DF127B57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9925C-3FEB-4D25-B7C3-5C150F2D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9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4EDCB6-7FB9-46A4-B826-4FDA1863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F2316-BDE2-43E0-AEBE-51E42B72E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7671D-A44B-4BD4-B18C-7FCF126A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36261-BB56-442F-8333-A9EE552F4251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9FF87-0962-4366-B362-2020C5F28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59A11-1270-4816-86C3-1C0F6A749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43B18-43FA-4090-BE9A-C6D3C58A5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7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6643-E1F4-4419-B010-9CDC11890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>
                <a:cs typeface="Arial" panose="020B0604020202020204" pitchFamily="34" charset="0"/>
              </a:rPr>
              <a:t>Tello Logic Backplane PCB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Route/Trace Guideline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E4B62-DD96-4868-808C-0D704A7F3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Name, Authors, details</a:t>
            </a:r>
          </a:p>
          <a:p>
            <a:endParaRPr lang="en-US" sz="1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US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25644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3EE06A8-2EF7-6CD5-7117-BDDFC06B652C}"/>
              </a:ext>
            </a:extLst>
          </p:cNvPr>
          <p:cNvSpPr txBox="1"/>
          <p:nvPr/>
        </p:nvSpPr>
        <p:spPr>
          <a:xfrm>
            <a:off x="2816326" y="201115"/>
            <a:ext cx="6173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</a:t>
            </a:r>
            <a:r>
              <a:rPr lang="en-US" sz="44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Pinmap</a:t>
            </a:r>
            <a:r>
              <a:rPr lang="en-US" sz="4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89A6FB-745A-C57B-9477-89DE5752DC09}"/>
              </a:ext>
            </a:extLst>
          </p:cNvPr>
          <p:cNvGrpSpPr/>
          <p:nvPr/>
        </p:nvGrpSpPr>
        <p:grpSpPr>
          <a:xfrm>
            <a:off x="304732" y="1540564"/>
            <a:ext cx="5023188" cy="3998841"/>
            <a:chOff x="1193737" y="660543"/>
            <a:chExt cx="3653252" cy="290826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06B722-7425-DC00-7FAB-7C430CF6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3737" y="856282"/>
              <a:ext cx="3653252" cy="271252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CB6434-5A44-95FE-0267-047C6899AAE1}"/>
                </a:ext>
              </a:extLst>
            </p:cNvPr>
            <p:cNvSpPr/>
            <p:nvPr/>
          </p:nvSpPr>
          <p:spPr>
            <a:xfrm>
              <a:off x="1575442" y="1121989"/>
              <a:ext cx="1298648" cy="3415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E31560-01D8-DB04-18BB-45BAC228189C}"/>
                </a:ext>
              </a:extLst>
            </p:cNvPr>
            <p:cNvSpPr txBox="1"/>
            <p:nvPr/>
          </p:nvSpPr>
          <p:spPr>
            <a:xfrm>
              <a:off x="1225949" y="660543"/>
              <a:ext cx="2116318" cy="42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effectLst>
                    <a:glow rad="127000">
                      <a:schemeClr val="bg1">
                        <a:alpha val="99000"/>
                      </a:schemeClr>
                    </a:glow>
                  </a:effectLst>
                  <a:latin typeface="Georgia" panose="02040502050405020303" pitchFamily="18" charset="0"/>
                </a:rPr>
                <a:t>SEARAY Header is placed on </a:t>
              </a:r>
              <a:r>
                <a:rPr lang="en-US" sz="1600" b="1" dirty="0">
                  <a:effectLst>
                    <a:glow rad="127000">
                      <a:schemeClr val="bg1">
                        <a:alpha val="99000"/>
                      </a:schemeClr>
                    </a:glow>
                  </a:effectLst>
                  <a:latin typeface="Georgia" panose="02040502050405020303" pitchFamily="18" charset="0"/>
                </a:rPr>
                <a:t>Bottom Layer</a:t>
              </a:r>
              <a:endParaRPr lang="en-US" sz="3200" b="1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75DB02-00EB-A590-5696-AF816185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22" y="1891434"/>
            <a:ext cx="4826488" cy="3566239"/>
          </a:xfrm>
          <a:prstGeom prst="rect">
            <a:avLst/>
          </a:prstGeom>
          <a:effectLst>
            <a:glow rad="342900">
              <a:schemeClr val="bg1">
                <a:alpha val="88000"/>
              </a:schemeClr>
            </a:glow>
          </a:effec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D7CBB43-F728-22CC-2EA3-2CEF424B714C}"/>
              </a:ext>
            </a:extLst>
          </p:cNvPr>
          <p:cNvSpPr/>
          <p:nvPr/>
        </p:nvSpPr>
        <p:spPr>
          <a:xfrm>
            <a:off x="6174996" y="2553215"/>
            <a:ext cx="585422" cy="222626"/>
          </a:xfrm>
          <a:custGeom>
            <a:avLst/>
            <a:gdLst>
              <a:gd name="connsiteX0" fmla="*/ 618309 w 618309"/>
              <a:gd name="connsiteY0" fmla="*/ 235132 h 235132"/>
              <a:gd name="connsiteX1" fmla="*/ 465909 w 618309"/>
              <a:gd name="connsiteY1" fmla="*/ 0 h 235132"/>
              <a:gd name="connsiteX2" fmla="*/ 0 w 618309"/>
              <a:gd name="connsiteY2" fmla="*/ 0 h 2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09" h="235132">
                <a:moveTo>
                  <a:pt x="618309" y="235132"/>
                </a:moveTo>
                <a:lnTo>
                  <a:pt x="46590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oval"/>
          </a:ln>
          <a:effectLst>
            <a:glow rad="50800">
              <a:schemeClr val="bg1">
                <a:alpha val="8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E3F5CF-4BD6-FE78-9C98-E3BD71EBEA6D}"/>
              </a:ext>
            </a:extLst>
          </p:cNvPr>
          <p:cNvSpPr txBox="1"/>
          <p:nvPr/>
        </p:nvSpPr>
        <p:spPr>
          <a:xfrm>
            <a:off x="5995364" y="2234669"/>
            <a:ext cx="48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P1</a:t>
            </a:r>
            <a:endParaRPr lang="en-US" sz="36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F0D9EE8-917C-5AEE-929C-69AF7626C100}"/>
              </a:ext>
            </a:extLst>
          </p:cNvPr>
          <p:cNvSpPr/>
          <p:nvPr/>
        </p:nvSpPr>
        <p:spPr>
          <a:xfrm>
            <a:off x="6152923" y="2956299"/>
            <a:ext cx="585422" cy="222626"/>
          </a:xfrm>
          <a:custGeom>
            <a:avLst/>
            <a:gdLst>
              <a:gd name="connsiteX0" fmla="*/ 618309 w 618309"/>
              <a:gd name="connsiteY0" fmla="*/ 235132 h 235132"/>
              <a:gd name="connsiteX1" fmla="*/ 465909 w 618309"/>
              <a:gd name="connsiteY1" fmla="*/ 0 h 235132"/>
              <a:gd name="connsiteX2" fmla="*/ 0 w 618309"/>
              <a:gd name="connsiteY2" fmla="*/ 0 h 2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09" h="235132">
                <a:moveTo>
                  <a:pt x="618309" y="235132"/>
                </a:moveTo>
                <a:lnTo>
                  <a:pt x="46590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oval"/>
          </a:ln>
          <a:effectLst>
            <a:glow rad="50800">
              <a:schemeClr val="bg1">
                <a:alpha val="8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97362F-8752-1CC4-F263-478ECA2E1B0A}"/>
              </a:ext>
            </a:extLst>
          </p:cNvPr>
          <p:cNvSpPr txBox="1"/>
          <p:nvPr/>
        </p:nvSpPr>
        <p:spPr>
          <a:xfrm>
            <a:off x="5995364" y="2644728"/>
            <a:ext cx="48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P6</a:t>
            </a:r>
            <a:endParaRPr lang="en-US" sz="36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4DAEA5-CD79-9BA7-D59E-A72EF2B620E6}"/>
              </a:ext>
            </a:extLst>
          </p:cNvPr>
          <p:cNvCxnSpPr>
            <a:cxnSpLocks/>
          </p:cNvCxnSpPr>
          <p:nvPr/>
        </p:nvCxnSpPr>
        <p:spPr>
          <a:xfrm flipH="1">
            <a:off x="6908800" y="2768915"/>
            <a:ext cx="3821768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15C04B-E719-49CD-4907-E66825B19B81}"/>
              </a:ext>
            </a:extLst>
          </p:cNvPr>
          <p:cNvCxnSpPr>
            <a:cxnSpLocks/>
          </p:cNvCxnSpPr>
          <p:nvPr/>
        </p:nvCxnSpPr>
        <p:spPr>
          <a:xfrm flipH="1">
            <a:off x="6908800" y="3178924"/>
            <a:ext cx="3821768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3A96E4C-78D4-1F4B-8B5A-D02A30A6E0F8}"/>
              </a:ext>
            </a:extLst>
          </p:cNvPr>
          <p:cNvSpPr/>
          <p:nvPr/>
        </p:nvSpPr>
        <p:spPr>
          <a:xfrm>
            <a:off x="9374365" y="2539465"/>
            <a:ext cx="585422" cy="222626"/>
          </a:xfrm>
          <a:custGeom>
            <a:avLst/>
            <a:gdLst>
              <a:gd name="connsiteX0" fmla="*/ 618309 w 618309"/>
              <a:gd name="connsiteY0" fmla="*/ 235132 h 235132"/>
              <a:gd name="connsiteX1" fmla="*/ 465909 w 618309"/>
              <a:gd name="connsiteY1" fmla="*/ 0 h 235132"/>
              <a:gd name="connsiteX2" fmla="*/ 0 w 618309"/>
              <a:gd name="connsiteY2" fmla="*/ 0 h 2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09" h="235132">
                <a:moveTo>
                  <a:pt x="618309" y="235132"/>
                </a:moveTo>
                <a:lnTo>
                  <a:pt x="46590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oval"/>
          </a:ln>
          <a:effectLst>
            <a:glow rad="50800">
              <a:schemeClr val="bg1">
                <a:alpha val="8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5882E9-9B6C-CA25-BB10-425AD9D97611}"/>
              </a:ext>
            </a:extLst>
          </p:cNvPr>
          <p:cNvSpPr txBox="1"/>
          <p:nvPr/>
        </p:nvSpPr>
        <p:spPr>
          <a:xfrm>
            <a:off x="9162269" y="2159495"/>
            <a:ext cx="96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P235</a:t>
            </a:r>
            <a:endParaRPr lang="en-US" sz="36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CCF877E-9865-6836-7B55-BAD699B2613A}"/>
              </a:ext>
            </a:extLst>
          </p:cNvPr>
          <p:cNvSpPr/>
          <p:nvPr/>
        </p:nvSpPr>
        <p:spPr>
          <a:xfrm flipV="1">
            <a:off x="9374065" y="3188082"/>
            <a:ext cx="585422" cy="167321"/>
          </a:xfrm>
          <a:custGeom>
            <a:avLst/>
            <a:gdLst>
              <a:gd name="connsiteX0" fmla="*/ 618309 w 618309"/>
              <a:gd name="connsiteY0" fmla="*/ 235132 h 235132"/>
              <a:gd name="connsiteX1" fmla="*/ 465909 w 618309"/>
              <a:gd name="connsiteY1" fmla="*/ 0 h 235132"/>
              <a:gd name="connsiteX2" fmla="*/ 0 w 618309"/>
              <a:gd name="connsiteY2" fmla="*/ 0 h 2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09" h="235132">
                <a:moveTo>
                  <a:pt x="618309" y="235132"/>
                </a:moveTo>
                <a:lnTo>
                  <a:pt x="46590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oval"/>
          </a:ln>
          <a:effectLst>
            <a:glow rad="50800">
              <a:schemeClr val="bg1">
                <a:alpha val="8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E98DA6-9D28-364D-03B8-E308BB7B4F9B}"/>
              </a:ext>
            </a:extLst>
          </p:cNvPr>
          <p:cNvSpPr txBox="1"/>
          <p:nvPr/>
        </p:nvSpPr>
        <p:spPr>
          <a:xfrm>
            <a:off x="9209688" y="3347480"/>
            <a:ext cx="91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P240</a:t>
            </a:r>
            <a:endParaRPr lang="en-US" sz="36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C8638C-6F43-E34A-0666-86500BEE0C32}"/>
              </a:ext>
            </a:extLst>
          </p:cNvPr>
          <p:cNvSpPr txBox="1"/>
          <p:nvPr/>
        </p:nvSpPr>
        <p:spPr>
          <a:xfrm>
            <a:off x="10603689" y="2516395"/>
            <a:ext cx="96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Row1</a:t>
            </a:r>
            <a:endParaRPr lang="en-US" sz="36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6F0A2-3F22-814E-118A-2D11333C137C}"/>
              </a:ext>
            </a:extLst>
          </p:cNvPr>
          <p:cNvSpPr txBox="1"/>
          <p:nvPr/>
        </p:nvSpPr>
        <p:spPr>
          <a:xfrm>
            <a:off x="10603689" y="3003416"/>
            <a:ext cx="96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Row6</a:t>
            </a:r>
            <a:endParaRPr lang="en-US" sz="36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77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F43935-8FF7-F3B2-8B54-672B42CC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4" y="416881"/>
            <a:ext cx="4036883" cy="5997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016677-8FE1-59D9-3922-569E21D8340D}"/>
              </a:ext>
            </a:extLst>
          </p:cNvPr>
          <p:cNvSpPr txBox="1"/>
          <p:nvPr/>
        </p:nvSpPr>
        <p:spPr>
          <a:xfrm>
            <a:off x="868642" y="227253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1, Pin (1+6n)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AB87CF-2C37-3383-5A52-52A806E28054}"/>
              </a:ext>
            </a:extLst>
          </p:cNvPr>
          <p:cNvSpPr/>
          <p:nvPr/>
        </p:nvSpPr>
        <p:spPr>
          <a:xfrm>
            <a:off x="2563506" y="615856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DIO80~95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FE2E61-0B99-3551-E6BF-3CDF10CBA230}"/>
              </a:ext>
            </a:extLst>
          </p:cNvPr>
          <p:cNvSpPr txBox="1"/>
          <p:nvPr/>
        </p:nvSpPr>
        <p:spPr>
          <a:xfrm>
            <a:off x="6699523" y="178794"/>
            <a:ext cx="4833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</a:t>
            </a:r>
            <a:r>
              <a:rPr lang="en-US" sz="36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Pinmap</a:t>
            </a:r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 Regions </a:t>
            </a:r>
          </a:p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DIO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92A728-AD5A-A8EB-FAF8-180959E7FABE}"/>
              </a:ext>
            </a:extLst>
          </p:cNvPr>
          <p:cNvSpPr txBox="1"/>
          <p:nvPr/>
        </p:nvSpPr>
        <p:spPr>
          <a:xfrm>
            <a:off x="888897" y="1248534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2, Pin (2+6n)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D11EDA-D6DF-E648-684C-157B9A64EF5C}"/>
              </a:ext>
            </a:extLst>
          </p:cNvPr>
          <p:cNvSpPr txBox="1"/>
          <p:nvPr/>
        </p:nvSpPr>
        <p:spPr>
          <a:xfrm>
            <a:off x="928846" y="5320915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6, Pin (6+6n)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2E782E-C8A4-6968-2F8D-C5B470C09869}"/>
              </a:ext>
            </a:extLst>
          </p:cNvPr>
          <p:cNvSpPr/>
          <p:nvPr/>
        </p:nvSpPr>
        <p:spPr>
          <a:xfrm>
            <a:off x="2563506" y="1661788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DIO48~63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BF11C1-DB37-90E9-0106-D795015B1DDE}"/>
              </a:ext>
            </a:extLst>
          </p:cNvPr>
          <p:cNvSpPr/>
          <p:nvPr/>
        </p:nvSpPr>
        <p:spPr>
          <a:xfrm>
            <a:off x="2542895" y="2698799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DIO16~31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71CF588-E3E5-35AC-0B8F-C2675AD7F413}"/>
              </a:ext>
            </a:extLst>
          </p:cNvPr>
          <p:cNvSpPr/>
          <p:nvPr/>
        </p:nvSpPr>
        <p:spPr>
          <a:xfrm>
            <a:off x="2517191" y="3744583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DIO64~79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6E1B12-1AAB-754B-E90C-B9AFAB6EB75D}"/>
              </a:ext>
            </a:extLst>
          </p:cNvPr>
          <p:cNvSpPr/>
          <p:nvPr/>
        </p:nvSpPr>
        <p:spPr>
          <a:xfrm>
            <a:off x="2552436" y="4825516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DIO32~47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ADEA55-DED3-56BF-99AC-2EBA9C2E690C}"/>
              </a:ext>
            </a:extLst>
          </p:cNvPr>
          <p:cNvSpPr/>
          <p:nvPr/>
        </p:nvSpPr>
        <p:spPr>
          <a:xfrm>
            <a:off x="2563506" y="5767107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DIO0~15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2B2657-2D6C-8F67-EE63-4280575DA378}"/>
              </a:ext>
            </a:extLst>
          </p:cNvPr>
          <p:cNvSpPr txBox="1"/>
          <p:nvPr/>
        </p:nvSpPr>
        <p:spPr>
          <a:xfrm>
            <a:off x="5371467" y="1627932"/>
            <a:ext cx="56993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Each row contains 16 DIO’s.</a:t>
            </a:r>
          </a:p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NI’s design guide’s pin order differs from manufacturer’s schematic symbol</a:t>
            </a:r>
            <a:b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</a:b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follow this ppt’s ordering</a:t>
            </a:r>
          </a:p>
          <a:p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5242BA-448A-4E22-DE89-631725C7B261}"/>
              </a:ext>
            </a:extLst>
          </p:cNvPr>
          <p:cNvSpPr txBox="1"/>
          <p:nvPr/>
        </p:nvSpPr>
        <p:spPr>
          <a:xfrm>
            <a:off x="656084" y="45579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26D50E-944C-95E0-C537-B78F5029F3E9}"/>
              </a:ext>
            </a:extLst>
          </p:cNvPr>
          <p:cNvSpPr txBox="1"/>
          <p:nvPr/>
        </p:nvSpPr>
        <p:spPr>
          <a:xfrm>
            <a:off x="4381581" y="43836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P235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5D45E92-EBFF-3F4C-D247-173ADB05A049}"/>
              </a:ext>
            </a:extLst>
          </p:cNvPr>
          <p:cNvSpPr txBox="1"/>
          <p:nvPr/>
        </p:nvSpPr>
        <p:spPr>
          <a:xfrm>
            <a:off x="656084" y="560946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7B9089-11B5-39D3-9271-A781CB588B58}"/>
              </a:ext>
            </a:extLst>
          </p:cNvPr>
          <p:cNvSpPr txBox="1"/>
          <p:nvPr/>
        </p:nvSpPr>
        <p:spPr>
          <a:xfrm>
            <a:off x="4404849" y="558244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P260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6BF4E4-5F2B-02FC-34C8-A54292BDC353}"/>
              </a:ext>
            </a:extLst>
          </p:cNvPr>
          <p:cNvSpPr txBox="1"/>
          <p:nvPr/>
        </p:nvSpPr>
        <p:spPr>
          <a:xfrm>
            <a:off x="686542" y="15370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C4C133-2FF0-12D6-9705-6DD3A2F4E046}"/>
              </a:ext>
            </a:extLst>
          </p:cNvPr>
          <p:cNvSpPr txBox="1"/>
          <p:nvPr/>
        </p:nvSpPr>
        <p:spPr>
          <a:xfrm>
            <a:off x="641657" y="470891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6238776-1E22-3A1E-31C3-66FD69A2DDFD}"/>
              </a:ext>
            </a:extLst>
          </p:cNvPr>
          <p:cNvSpPr txBox="1"/>
          <p:nvPr/>
        </p:nvSpPr>
        <p:spPr>
          <a:xfrm>
            <a:off x="4381581" y="147712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P236</a:t>
            </a:r>
          </a:p>
        </p:txBody>
      </p:sp>
    </p:spTree>
    <p:extLst>
      <p:ext uri="{BB962C8B-B14F-4D97-AF65-F5344CB8AC3E}">
        <p14:creationId xmlns:p14="http://schemas.microsoft.com/office/powerpoint/2010/main" val="3675572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F43935-8FF7-F3B2-8B54-672B42CC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3" y="416880"/>
            <a:ext cx="4036883" cy="5997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016677-8FE1-59D9-3922-569E21D8340D}"/>
              </a:ext>
            </a:extLst>
          </p:cNvPr>
          <p:cNvSpPr txBox="1"/>
          <p:nvPr/>
        </p:nvSpPr>
        <p:spPr>
          <a:xfrm>
            <a:off x="375931" y="227252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1, Pin (1+6n)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AB87CF-2C37-3383-5A52-52A806E28054}"/>
              </a:ext>
            </a:extLst>
          </p:cNvPr>
          <p:cNvSpPr/>
          <p:nvPr/>
        </p:nvSpPr>
        <p:spPr>
          <a:xfrm>
            <a:off x="2070795" y="615855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DIO80~95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FE2E61-0B99-3551-E6BF-3CDF10CBA230}"/>
              </a:ext>
            </a:extLst>
          </p:cNvPr>
          <p:cNvSpPr txBox="1"/>
          <p:nvPr/>
        </p:nvSpPr>
        <p:spPr>
          <a:xfrm>
            <a:off x="6699523" y="178794"/>
            <a:ext cx="4833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</a:t>
            </a:r>
            <a:r>
              <a:rPr lang="en-US" sz="36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Pinmap</a:t>
            </a:r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 Regions </a:t>
            </a:r>
          </a:p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DIO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92A728-AD5A-A8EB-FAF8-180959E7FABE}"/>
              </a:ext>
            </a:extLst>
          </p:cNvPr>
          <p:cNvSpPr txBox="1"/>
          <p:nvPr/>
        </p:nvSpPr>
        <p:spPr>
          <a:xfrm>
            <a:off x="396186" y="1248533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2, Pin (2+6n)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D11EDA-D6DF-E648-684C-157B9A64EF5C}"/>
              </a:ext>
            </a:extLst>
          </p:cNvPr>
          <p:cNvSpPr txBox="1"/>
          <p:nvPr/>
        </p:nvSpPr>
        <p:spPr>
          <a:xfrm>
            <a:off x="436135" y="5320914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6, Pin (6+6n)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2E782E-C8A4-6968-2F8D-C5B470C09869}"/>
              </a:ext>
            </a:extLst>
          </p:cNvPr>
          <p:cNvSpPr/>
          <p:nvPr/>
        </p:nvSpPr>
        <p:spPr>
          <a:xfrm>
            <a:off x="2070795" y="1661787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DIO48~63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BF11C1-DB37-90E9-0106-D795015B1DDE}"/>
              </a:ext>
            </a:extLst>
          </p:cNvPr>
          <p:cNvSpPr/>
          <p:nvPr/>
        </p:nvSpPr>
        <p:spPr>
          <a:xfrm>
            <a:off x="2050184" y="2698798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DIO16~31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71CF588-E3E5-35AC-0B8F-C2675AD7F413}"/>
              </a:ext>
            </a:extLst>
          </p:cNvPr>
          <p:cNvSpPr/>
          <p:nvPr/>
        </p:nvSpPr>
        <p:spPr>
          <a:xfrm>
            <a:off x="2024480" y="3744582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DIO64~79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6E1B12-1AAB-754B-E90C-B9AFAB6EB75D}"/>
              </a:ext>
            </a:extLst>
          </p:cNvPr>
          <p:cNvSpPr/>
          <p:nvPr/>
        </p:nvSpPr>
        <p:spPr>
          <a:xfrm>
            <a:off x="2059725" y="4825515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DIO32~47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ADEA55-DED3-56BF-99AC-2EBA9C2E690C}"/>
              </a:ext>
            </a:extLst>
          </p:cNvPr>
          <p:cNvSpPr/>
          <p:nvPr/>
        </p:nvSpPr>
        <p:spPr>
          <a:xfrm>
            <a:off x="2070795" y="5767106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DIO0~15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FA520-6FC0-E358-CF4E-62254D43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61" y="2555189"/>
            <a:ext cx="6358300" cy="17476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1CE948-C451-BDC4-D88B-C173F412594C}"/>
              </a:ext>
            </a:extLst>
          </p:cNvPr>
          <p:cNvSpPr txBox="1"/>
          <p:nvPr/>
        </p:nvSpPr>
        <p:spPr>
          <a:xfrm>
            <a:off x="163373" y="45579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60EAE-E931-0FD1-596E-81FD095DA1E3}"/>
              </a:ext>
            </a:extLst>
          </p:cNvPr>
          <p:cNvSpPr txBox="1"/>
          <p:nvPr/>
        </p:nvSpPr>
        <p:spPr>
          <a:xfrm>
            <a:off x="3888870" y="438366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P235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79276B-D10C-8B7D-4559-035E3EA27B97}"/>
              </a:ext>
            </a:extLst>
          </p:cNvPr>
          <p:cNvSpPr txBox="1"/>
          <p:nvPr/>
        </p:nvSpPr>
        <p:spPr>
          <a:xfrm>
            <a:off x="163373" y="560946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EF550-405B-2F7E-41EC-3390DDF29985}"/>
              </a:ext>
            </a:extLst>
          </p:cNvPr>
          <p:cNvSpPr txBox="1"/>
          <p:nvPr/>
        </p:nvSpPr>
        <p:spPr>
          <a:xfrm>
            <a:off x="3912138" y="558244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P260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1F2C8E-7993-E330-A28D-639A30305CDA}"/>
              </a:ext>
            </a:extLst>
          </p:cNvPr>
          <p:cNvSpPr txBox="1"/>
          <p:nvPr/>
        </p:nvSpPr>
        <p:spPr>
          <a:xfrm>
            <a:off x="193831" y="15370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E8316B-7D38-ABE3-E3B0-ADC9426F055C}"/>
              </a:ext>
            </a:extLst>
          </p:cNvPr>
          <p:cNvSpPr txBox="1"/>
          <p:nvPr/>
        </p:nvSpPr>
        <p:spPr>
          <a:xfrm>
            <a:off x="148946" y="470891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B695A1-ED88-7BF1-1F3E-79BAE0B60330}"/>
              </a:ext>
            </a:extLst>
          </p:cNvPr>
          <p:cNvSpPr txBox="1"/>
          <p:nvPr/>
        </p:nvSpPr>
        <p:spPr>
          <a:xfrm>
            <a:off x="3888870" y="147712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P236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1D8A39-FA3E-058F-973B-1C832A64E55E}"/>
              </a:ext>
            </a:extLst>
          </p:cNvPr>
          <p:cNvSpPr txBox="1"/>
          <p:nvPr/>
        </p:nvSpPr>
        <p:spPr>
          <a:xfrm>
            <a:off x="5839560" y="29291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039F4A-ED34-F059-8C7A-AA3BEA33E955}"/>
              </a:ext>
            </a:extLst>
          </p:cNvPr>
          <p:cNvSpPr txBox="1"/>
          <p:nvPr/>
        </p:nvSpPr>
        <p:spPr>
          <a:xfrm>
            <a:off x="5836013" y="361598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3A6B38-ABC5-7E02-728F-39CCB7965E04}"/>
              </a:ext>
            </a:extLst>
          </p:cNvPr>
          <p:cNvSpPr txBox="1"/>
          <p:nvPr/>
        </p:nvSpPr>
        <p:spPr>
          <a:xfrm>
            <a:off x="11237325" y="2850398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P235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31C374-BF13-2248-861E-C450B1F783D0}"/>
              </a:ext>
            </a:extLst>
          </p:cNvPr>
          <p:cNvSpPr txBox="1"/>
          <p:nvPr/>
        </p:nvSpPr>
        <p:spPr>
          <a:xfrm>
            <a:off x="11214883" y="372743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P260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FCE2BFF-2994-DA34-8C2D-949BD776FC6F}"/>
              </a:ext>
            </a:extLst>
          </p:cNvPr>
          <p:cNvSpPr/>
          <p:nvPr/>
        </p:nvSpPr>
        <p:spPr>
          <a:xfrm>
            <a:off x="4637016" y="3216483"/>
            <a:ext cx="697214" cy="39857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D109B4-499E-A5AE-3E30-43FD1CAD93EE}"/>
              </a:ext>
            </a:extLst>
          </p:cNvPr>
          <p:cNvSpPr/>
          <p:nvPr/>
        </p:nvSpPr>
        <p:spPr>
          <a:xfrm>
            <a:off x="9126863" y="2929167"/>
            <a:ext cx="2223238" cy="1056154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 Bank</a:t>
            </a:r>
          </a:p>
        </p:txBody>
      </p:sp>
    </p:spTree>
    <p:extLst>
      <p:ext uri="{BB962C8B-B14F-4D97-AF65-F5344CB8AC3E}">
        <p14:creationId xmlns:p14="http://schemas.microsoft.com/office/powerpoint/2010/main" val="198317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F43935-8FF7-F3B2-8B54-672B42CC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3" y="416880"/>
            <a:ext cx="4036883" cy="59977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5FE2E61-0B99-3551-E6BF-3CDF10CBA230}"/>
              </a:ext>
            </a:extLst>
          </p:cNvPr>
          <p:cNvSpPr txBox="1"/>
          <p:nvPr/>
        </p:nvSpPr>
        <p:spPr>
          <a:xfrm>
            <a:off x="5104661" y="178794"/>
            <a:ext cx="6427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Encoder Feedback </a:t>
            </a:r>
            <a:r>
              <a:rPr lang="en-US" sz="36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Pinmap</a:t>
            </a:r>
            <a:endParaRPr lang="en-US" sz="36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D11EDA-D6DF-E648-684C-157B9A64EF5C}"/>
              </a:ext>
            </a:extLst>
          </p:cNvPr>
          <p:cNvSpPr txBox="1"/>
          <p:nvPr/>
        </p:nvSpPr>
        <p:spPr>
          <a:xfrm>
            <a:off x="436135" y="532091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BF11C1-DB37-90E9-0106-D795015B1DDE}"/>
              </a:ext>
            </a:extLst>
          </p:cNvPr>
          <p:cNvSpPr/>
          <p:nvPr/>
        </p:nvSpPr>
        <p:spPr>
          <a:xfrm>
            <a:off x="2050184" y="2698798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DIO16~31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71CF588-E3E5-35AC-0B8F-C2675AD7F413}"/>
              </a:ext>
            </a:extLst>
          </p:cNvPr>
          <p:cNvSpPr/>
          <p:nvPr/>
        </p:nvSpPr>
        <p:spPr>
          <a:xfrm>
            <a:off x="2024480" y="3744582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DIO64~79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6E1B12-1AAB-754B-E90C-B9AFAB6EB75D}"/>
              </a:ext>
            </a:extLst>
          </p:cNvPr>
          <p:cNvSpPr/>
          <p:nvPr/>
        </p:nvSpPr>
        <p:spPr>
          <a:xfrm>
            <a:off x="2059725" y="4825515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DIO32~47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ADEA55-DED3-56BF-99AC-2EBA9C2E690C}"/>
              </a:ext>
            </a:extLst>
          </p:cNvPr>
          <p:cNvSpPr/>
          <p:nvPr/>
        </p:nvSpPr>
        <p:spPr>
          <a:xfrm>
            <a:off x="2070795" y="5767106"/>
            <a:ext cx="1865744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DIO0~15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FA520-6FC0-E358-CF4E-62254D439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88" y="3199921"/>
            <a:ext cx="6358300" cy="1747622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CFCE2BFF-2994-DA34-8C2D-949BD776FC6F}"/>
              </a:ext>
            </a:extLst>
          </p:cNvPr>
          <p:cNvSpPr/>
          <p:nvPr/>
        </p:nvSpPr>
        <p:spPr>
          <a:xfrm>
            <a:off x="4524353" y="3861214"/>
            <a:ext cx="697214" cy="39857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D109B4-499E-A5AE-3E30-43FD1CAD93EE}"/>
              </a:ext>
            </a:extLst>
          </p:cNvPr>
          <p:cNvSpPr/>
          <p:nvPr/>
        </p:nvSpPr>
        <p:spPr>
          <a:xfrm>
            <a:off x="8705532" y="3913936"/>
            <a:ext cx="2463554" cy="691705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Encoder Feedback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430A0A-08AF-17B0-AD10-0C87D59879CC}"/>
              </a:ext>
            </a:extLst>
          </p:cNvPr>
          <p:cNvSpPr txBox="1"/>
          <p:nvPr/>
        </p:nvSpPr>
        <p:spPr>
          <a:xfrm>
            <a:off x="5171719" y="1162589"/>
            <a:ext cx="5699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DIO’s of bottom 4 rows will read encoder feedbacks (A/B/MA/SLO)</a:t>
            </a:r>
          </a:p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4 types of signals </a:t>
            </a: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 4 rows are used</a:t>
            </a:r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10x DIOs of each rows will be used for encoder feedbacks</a:t>
            </a:r>
          </a:p>
          <a:p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43D1BC-0311-3334-476C-5F7B3CFCE0D2}"/>
              </a:ext>
            </a:extLst>
          </p:cNvPr>
          <p:cNvSpPr txBox="1"/>
          <p:nvPr/>
        </p:nvSpPr>
        <p:spPr>
          <a:xfrm>
            <a:off x="1650439" y="2455015"/>
            <a:ext cx="269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Quadrature A</a:t>
            </a:r>
            <a:endParaRPr lang="en-US" sz="40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D7FDE0-027B-FA82-20CE-C402C705F636}"/>
              </a:ext>
            </a:extLst>
          </p:cNvPr>
          <p:cNvSpPr txBox="1"/>
          <p:nvPr/>
        </p:nvSpPr>
        <p:spPr>
          <a:xfrm>
            <a:off x="1610156" y="3504041"/>
            <a:ext cx="269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Quadrature B</a:t>
            </a:r>
            <a:endParaRPr lang="en-US" sz="40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D11DF-5126-5937-37F4-D9C620BAF402}"/>
              </a:ext>
            </a:extLst>
          </p:cNvPr>
          <p:cNvSpPr txBox="1"/>
          <p:nvPr/>
        </p:nvSpPr>
        <p:spPr>
          <a:xfrm>
            <a:off x="1579807" y="4596500"/>
            <a:ext cx="269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BiSS</a:t>
            </a:r>
            <a:r>
              <a:rPr lang="en-US" sz="2000" b="1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-C MA</a:t>
            </a:r>
            <a:endParaRPr lang="en-US" sz="40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68BAA5-D119-C0A6-64F9-FEDEDD4AD0B1}"/>
              </a:ext>
            </a:extLst>
          </p:cNvPr>
          <p:cNvSpPr txBox="1"/>
          <p:nvPr/>
        </p:nvSpPr>
        <p:spPr>
          <a:xfrm>
            <a:off x="1598135" y="5542176"/>
            <a:ext cx="269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BiSS</a:t>
            </a:r>
            <a:r>
              <a:rPr lang="en-US" sz="2000" b="1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-C SLO</a:t>
            </a:r>
            <a:endParaRPr lang="en-US" sz="40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733FCA-7D1F-CEEB-DDDD-0868CC3C858A}"/>
              </a:ext>
            </a:extLst>
          </p:cNvPr>
          <p:cNvSpPr txBox="1"/>
          <p:nvPr/>
        </p:nvSpPr>
        <p:spPr>
          <a:xfrm>
            <a:off x="464835" y="245343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3B0B23-ECF7-5280-783D-CD31BB5425C0}"/>
              </a:ext>
            </a:extLst>
          </p:cNvPr>
          <p:cNvSpPr txBox="1"/>
          <p:nvPr/>
        </p:nvSpPr>
        <p:spPr>
          <a:xfrm>
            <a:off x="431842" y="3515823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05C393-544A-BB8C-792C-0996834BDC23}"/>
              </a:ext>
            </a:extLst>
          </p:cNvPr>
          <p:cNvSpPr txBox="1"/>
          <p:nvPr/>
        </p:nvSpPr>
        <p:spPr>
          <a:xfrm>
            <a:off x="406002" y="457821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5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6C7541-168E-B0DE-0657-6FAE467D7881}"/>
              </a:ext>
            </a:extLst>
          </p:cNvPr>
          <p:cNvCxnSpPr>
            <a:cxnSpLocks/>
          </p:cNvCxnSpPr>
          <p:nvPr/>
        </p:nvCxnSpPr>
        <p:spPr>
          <a:xfrm>
            <a:off x="7862610" y="4046309"/>
            <a:ext cx="7049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F7B750-A4BF-AF81-5B58-5E2F9D7695C0}"/>
              </a:ext>
            </a:extLst>
          </p:cNvPr>
          <p:cNvCxnSpPr>
            <a:cxnSpLocks/>
          </p:cNvCxnSpPr>
          <p:nvPr/>
        </p:nvCxnSpPr>
        <p:spPr>
          <a:xfrm>
            <a:off x="7862610" y="4163121"/>
            <a:ext cx="7049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DA0F19B-529C-0973-097B-ADA36AC5EFA6}"/>
              </a:ext>
            </a:extLst>
          </p:cNvPr>
          <p:cNvCxnSpPr>
            <a:cxnSpLocks/>
          </p:cNvCxnSpPr>
          <p:nvPr/>
        </p:nvCxnSpPr>
        <p:spPr>
          <a:xfrm>
            <a:off x="7860930" y="4394633"/>
            <a:ext cx="7049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9B36D27-3A55-18AC-A27C-C3F6A712FA8A}"/>
              </a:ext>
            </a:extLst>
          </p:cNvPr>
          <p:cNvSpPr txBox="1"/>
          <p:nvPr/>
        </p:nvSpPr>
        <p:spPr>
          <a:xfrm flipH="1">
            <a:off x="7034797" y="3822733"/>
            <a:ext cx="96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Row3</a:t>
            </a:r>
            <a:endParaRPr lang="en-US" sz="36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63A7FE-DCFD-1CB0-9C34-26E822102DF2}"/>
              </a:ext>
            </a:extLst>
          </p:cNvPr>
          <p:cNvSpPr txBox="1"/>
          <p:nvPr/>
        </p:nvSpPr>
        <p:spPr>
          <a:xfrm flipH="1">
            <a:off x="7034798" y="4226265"/>
            <a:ext cx="96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Row6</a:t>
            </a:r>
            <a:endParaRPr lang="en-US" sz="36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609A54-043C-7759-94D9-DB0D650F5542}"/>
              </a:ext>
            </a:extLst>
          </p:cNvPr>
          <p:cNvCxnSpPr>
            <a:cxnSpLocks/>
          </p:cNvCxnSpPr>
          <p:nvPr/>
        </p:nvCxnSpPr>
        <p:spPr>
          <a:xfrm>
            <a:off x="7862610" y="4274702"/>
            <a:ext cx="7049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61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49A12-97EE-B6DD-335C-B7C5F408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37" y="856282"/>
            <a:ext cx="3653252" cy="2712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594E0-5E30-B55F-3591-614AF643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462" y="973958"/>
            <a:ext cx="3706613" cy="2690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5B59D-4335-6A99-6156-F67659400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19" y="3198800"/>
            <a:ext cx="4826488" cy="3566239"/>
          </a:xfrm>
          <a:prstGeom prst="rect">
            <a:avLst/>
          </a:prstGeom>
          <a:effectLst>
            <a:glow rad="342900">
              <a:schemeClr val="bg1">
                <a:alpha val="88000"/>
              </a:schemeClr>
            </a:glo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EFB0BE-E98C-D932-5A5E-3947BD9AE1E1}"/>
              </a:ext>
            </a:extLst>
          </p:cNvPr>
          <p:cNvSpPr/>
          <p:nvPr/>
        </p:nvSpPr>
        <p:spPr>
          <a:xfrm>
            <a:off x="1575442" y="1121990"/>
            <a:ext cx="1298648" cy="3415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F3EDB02-F5F0-3A33-ADAF-04643BB4CFCD}"/>
              </a:ext>
            </a:extLst>
          </p:cNvPr>
          <p:cNvSpPr/>
          <p:nvPr/>
        </p:nvSpPr>
        <p:spPr>
          <a:xfrm rot="5400000">
            <a:off x="1467916" y="1738809"/>
            <a:ext cx="1591106" cy="108675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770683-8725-6563-6BAC-C84E8E68BDF6}"/>
              </a:ext>
            </a:extLst>
          </p:cNvPr>
          <p:cNvSpPr/>
          <p:nvPr/>
        </p:nvSpPr>
        <p:spPr>
          <a:xfrm>
            <a:off x="1131793" y="3860581"/>
            <a:ext cx="585422" cy="222626"/>
          </a:xfrm>
          <a:custGeom>
            <a:avLst/>
            <a:gdLst>
              <a:gd name="connsiteX0" fmla="*/ 618309 w 618309"/>
              <a:gd name="connsiteY0" fmla="*/ 235132 h 235132"/>
              <a:gd name="connsiteX1" fmla="*/ 465909 w 618309"/>
              <a:gd name="connsiteY1" fmla="*/ 0 h 235132"/>
              <a:gd name="connsiteX2" fmla="*/ 0 w 618309"/>
              <a:gd name="connsiteY2" fmla="*/ 0 h 2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09" h="235132">
                <a:moveTo>
                  <a:pt x="618309" y="235132"/>
                </a:moveTo>
                <a:lnTo>
                  <a:pt x="46590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oval"/>
          </a:ln>
          <a:effectLst>
            <a:glow rad="50800">
              <a:schemeClr val="bg1">
                <a:alpha val="8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62A65-9681-C300-981B-A1A388B273BC}"/>
              </a:ext>
            </a:extLst>
          </p:cNvPr>
          <p:cNvSpPr txBox="1"/>
          <p:nvPr/>
        </p:nvSpPr>
        <p:spPr>
          <a:xfrm>
            <a:off x="951404" y="3613102"/>
            <a:ext cx="484667" cy="26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P1</a:t>
            </a:r>
            <a:endParaRPr lang="en-US" sz="24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8F4B8C5-ADEF-FC76-7BC5-DF34376A0A05}"/>
              </a:ext>
            </a:extLst>
          </p:cNvPr>
          <p:cNvSpPr/>
          <p:nvPr/>
        </p:nvSpPr>
        <p:spPr>
          <a:xfrm>
            <a:off x="1109720" y="4263665"/>
            <a:ext cx="585422" cy="222626"/>
          </a:xfrm>
          <a:custGeom>
            <a:avLst/>
            <a:gdLst>
              <a:gd name="connsiteX0" fmla="*/ 618309 w 618309"/>
              <a:gd name="connsiteY0" fmla="*/ 235132 h 235132"/>
              <a:gd name="connsiteX1" fmla="*/ 465909 w 618309"/>
              <a:gd name="connsiteY1" fmla="*/ 0 h 235132"/>
              <a:gd name="connsiteX2" fmla="*/ 0 w 618309"/>
              <a:gd name="connsiteY2" fmla="*/ 0 h 2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09" h="235132">
                <a:moveTo>
                  <a:pt x="618309" y="235132"/>
                </a:moveTo>
                <a:lnTo>
                  <a:pt x="46590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oval"/>
          </a:ln>
          <a:effectLst>
            <a:glow rad="50800">
              <a:schemeClr val="bg1">
                <a:alpha val="8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371A7-C5AF-8558-AE7A-F80523A56FE2}"/>
              </a:ext>
            </a:extLst>
          </p:cNvPr>
          <p:cNvSpPr txBox="1"/>
          <p:nvPr/>
        </p:nvSpPr>
        <p:spPr>
          <a:xfrm>
            <a:off x="951404" y="4023161"/>
            <a:ext cx="484667" cy="26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P6</a:t>
            </a:r>
            <a:endParaRPr lang="en-US" sz="24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B1E9DB-7217-94D2-4EA2-357237D1C837}"/>
              </a:ext>
            </a:extLst>
          </p:cNvPr>
          <p:cNvCxnSpPr>
            <a:cxnSpLocks/>
          </p:cNvCxnSpPr>
          <p:nvPr/>
        </p:nvCxnSpPr>
        <p:spPr>
          <a:xfrm flipH="1">
            <a:off x="4982385" y="4076281"/>
            <a:ext cx="7049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6B9F1-DA96-C91B-426D-FFA5A274CAD8}"/>
              </a:ext>
            </a:extLst>
          </p:cNvPr>
          <p:cNvSpPr txBox="1"/>
          <p:nvPr/>
        </p:nvSpPr>
        <p:spPr>
          <a:xfrm>
            <a:off x="5651388" y="3945148"/>
            <a:ext cx="1623212" cy="26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Row 1 (Pin 6n+1)</a:t>
            </a:r>
            <a:endParaRPr lang="en-US" sz="24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CCE4F4-A5BD-27C3-EA41-22393B3ED161}"/>
              </a:ext>
            </a:extLst>
          </p:cNvPr>
          <p:cNvCxnSpPr>
            <a:cxnSpLocks/>
          </p:cNvCxnSpPr>
          <p:nvPr/>
        </p:nvCxnSpPr>
        <p:spPr>
          <a:xfrm flipH="1">
            <a:off x="4982385" y="4154295"/>
            <a:ext cx="7049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5CA0215-C2AD-FD18-EEE6-892F4BA22238}"/>
              </a:ext>
            </a:extLst>
          </p:cNvPr>
          <p:cNvSpPr txBox="1"/>
          <p:nvPr/>
        </p:nvSpPr>
        <p:spPr>
          <a:xfrm>
            <a:off x="5651388" y="4075908"/>
            <a:ext cx="1623212" cy="26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Row 2 (Pin 6n+2)</a:t>
            </a:r>
            <a:endParaRPr lang="en-US" sz="24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AF6987-9C8F-C6EA-06D7-A5C9819A51CD}"/>
              </a:ext>
            </a:extLst>
          </p:cNvPr>
          <p:cNvCxnSpPr>
            <a:cxnSpLocks/>
          </p:cNvCxnSpPr>
          <p:nvPr/>
        </p:nvCxnSpPr>
        <p:spPr>
          <a:xfrm flipH="1">
            <a:off x="4982385" y="4247422"/>
            <a:ext cx="7049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3E75D7-DDD6-47AB-E2B1-EBDEF209D4CA}"/>
              </a:ext>
            </a:extLst>
          </p:cNvPr>
          <p:cNvCxnSpPr>
            <a:cxnSpLocks/>
          </p:cNvCxnSpPr>
          <p:nvPr/>
        </p:nvCxnSpPr>
        <p:spPr>
          <a:xfrm flipH="1">
            <a:off x="4982385" y="4486290"/>
            <a:ext cx="7049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8954DA-E09E-E115-FC42-6A056BC96E97}"/>
              </a:ext>
            </a:extLst>
          </p:cNvPr>
          <p:cNvSpPr txBox="1"/>
          <p:nvPr/>
        </p:nvSpPr>
        <p:spPr>
          <a:xfrm>
            <a:off x="5622529" y="4344325"/>
            <a:ext cx="1623212" cy="26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Row 6 (Pin 6n+6)</a:t>
            </a:r>
            <a:endParaRPr lang="en-US" sz="24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5EF3085-9A27-9F85-C16A-589E6C70105C}"/>
              </a:ext>
            </a:extLst>
          </p:cNvPr>
          <p:cNvSpPr/>
          <p:nvPr/>
        </p:nvSpPr>
        <p:spPr>
          <a:xfrm>
            <a:off x="4331162" y="3846831"/>
            <a:ext cx="585422" cy="222626"/>
          </a:xfrm>
          <a:custGeom>
            <a:avLst/>
            <a:gdLst>
              <a:gd name="connsiteX0" fmla="*/ 618309 w 618309"/>
              <a:gd name="connsiteY0" fmla="*/ 235132 h 235132"/>
              <a:gd name="connsiteX1" fmla="*/ 465909 w 618309"/>
              <a:gd name="connsiteY1" fmla="*/ 0 h 235132"/>
              <a:gd name="connsiteX2" fmla="*/ 0 w 618309"/>
              <a:gd name="connsiteY2" fmla="*/ 0 h 2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09" h="235132">
                <a:moveTo>
                  <a:pt x="618309" y="235132"/>
                </a:moveTo>
                <a:lnTo>
                  <a:pt x="46590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oval"/>
          </a:ln>
          <a:effectLst>
            <a:glow rad="50800">
              <a:schemeClr val="bg1">
                <a:alpha val="8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755A7E-54AC-3DA0-4D1F-E770B718AB4D}"/>
              </a:ext>
            </a:extLst>
          </p:cNvPr>
          <p:cNvSpPr txBox="1"/>
          <p:nvPr/>
        </p:nvSpPr>
        <p:spPr>
          <a:xfrm>
            <a:off x="4150773" y="3599351"/>
            <a:ext cx="641969" cy="26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P235</a:t>
            </a:r>
            <a:endParaRPr lang="en-US" sz="24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69B01-A61F-5A9B-FC1E-1C80B94A2120}"/>
              </a:ext>
            </a:extLst>
          </p:cNvPr>
          <p:cNvSpPr txBox="1"/>
          <p:nvPr/>
        </p:nvSpPr>
        <p:spPr>
          <a:xfrm>
            <a:off x="2864797" y="1100735"/>
            <a:ext cx="2694392" cy="55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SEARAY Header is placed on </a:t>
            </a:r>
            <a:r>
              <a:rPr lang="en-US" sz="1600" b="1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Bottom Layer</a:t>
            </a:r>
            <a:endParaRPr lang="en-US" sz="32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801DB7-217C-78FE-E19F-25D8C7FBE7E8}"/>
              </a:ext>
            </a:extLst>
          </p:cNvPr>
          <p:cNvSpPr txBox="1"/>
          <p:nvPr/>
        </p:nvSpPr>
        <p:spPr>
          <a:xfrm>
            <a:off x="6066820" y="1484307"/>
            <a:ext cx="2694392" cy="55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SEARAY Header is placed on </a:t>
            </a:r>
            <a:r>
              <a:rPr lang="en-US" sz="1600" b="1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Bottom Layer</a:t>
            </a:r>
            <a:endParaRPr lang="en-US" sz="32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D1D348-0903-5228-1642-1A2398B7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184" y="4738738"/>
            <a:ext cx="5262546" cy="1828341"/>
          </a:xfrm>
          <a:prstGeom prst="rect">
            <a:avLst/>
          </a:prstGeom>
          <a:ln w="50800">
            <a:solidFill>
              <a:srgbClr val="FF0000"/>
            </a:solidFill>
            <a:prstDash val="sysDash"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E09B0C-2DFD-244B-59C3-F7CAB7F76E72}"/>
              </a:ext>
            </a:extLst>
          </p:cNvPr>
          <p:cNvSpPr txBox="1"/>
          <p:nvPr/>
        </p:nvSpPr>
        <p:spPr>
          <a:xfrm>
            <a:off x="6031556" y="6041028"/>
            <a:ext cx="2768401" cy="32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Row 6, DIO0~9 = </a:t>
            </a:r>
            <a:r>
              <a:rPr lang="en-US" sz="16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BiSS</a:t>
            </a:r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-C SLO</a:t>
            </a:r>
            <a:endParaRPr lang="en-US" sz="32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04376D-114D-2D47-90D6-0C0CEC96F3AF}"/>
              </a:ext>
            </a:extLst>
          </p:cNvPr>
          <p:cNvSpPr txBox="1"/>
          <p:nvPr/>
        </p:nvSpPr>
        <p:spPr>
          <a:xfrm>
            <a:off x="6031555" y="5614384"/>
            <a:ext cx="3192879" cy="32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Row 5, DIO32~41 = </a:t>
            </a:r>
            <a:r>
              <a:rPr lang="en-US" sz="16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BiSS</a:t>
            </a:r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-C MA</a:t>
            </a:r>
            <a:endParaRPr lang="en-US" sz="32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BE119A-A109-0873-8EE4-BFF3CF36236A}"/>
              </a:ext>
            </a:extLst>
          </p:cNvPr>
          <p:cNvSpPr txBox="1"/>
          <p:nvPr/>
        </p:nvSpPr>
        <p:spPr>
          <a:xfrm>
            <a:off x="6031555" y="5183562"/>
            <a:ext cx="3701411" cy="32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Row 4, DIO64~73 = Quadrature B</a:t>
            </a:r>
            <a:endParaRPr lang="en-US" sz="32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CAF167-BFAC-C597-436B-BD7EE8550D21}"/>
              </a:ext>
            </a:extLst>
          </p:cNvPr>
          <p:cNvSpPr txBox="1"/>
          <p:nvPr/>
        </p:nvSpPr>
        <p:spPr>
          <a:xfrm>
            <a:off x="6031555" y="4737987"/>
            <a:ext cx="4184726" cy="32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Row 3, DIO16~25 =  Quadrature A</a:t>
            </a:r>
            <a:endParaRPr lang="en-US" sz="32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EFE1D26-79C4-3831-244C-A65CC21911FE}"/>
              </a:ext>
            </a:extLst>
          </p:cNvPr>
          <p:cNvSpPr/>
          <p:nvPr/>
        </p:nvSpPr>
        <p:spPr>
          <a:xfrm flipV="1">
            <a:off x="4330862" y="4495448"/>
            <a:ext cx="585422" cy="167321"/>
          </a:xfrm>
          <a:custGeom>
            <a:avLst/>
            <a:gdLst>
              <a:gd name="connsiteX0" fmla="*/ 618309 w 618309"/>
              <a:gd name="connsiteY0" fmla="*/ 235132 h 235132"/>
              <a:gd name="connsiteX1" fmla="*/ 465909 w 618309"/>
              <a:gd name="connsiteY1" fmla="*/ 0 h 235132"/>
              <a:gd name="connsiteX2" fmla="*/ 0 w 618309"/>
              <a:gd name="connsiteY2" fmla="*/ 0 h 2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309" h="235132">
                <a:moveTo>
                  <a:pt x="618309" y="235132"/>
                </a:moveTo>
                <a:lnTo>
                  <a:pt x="465909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oval"/>
          </a:ln>
          <a:effectLst>
            <a:glow rad="50800">
              <a:schemeClr val="bg1">
                <a:alpha val="8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2AFAF5-158F-2894-5FAC-3F3A2752FB6F}"/>
              </a:ext>
            </a:extLst>
          </p:cNvPr>
          <p:cNvSpPr txBox="1"/>
          <p:nvPr/>
        </p:nvSpPr>
        <p:spPr>
          <a:xfrm>
            <a:off x="4211993" y="4656182"/>
            <a:ext cx="641969" cy="26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P240</a:t>
            </a:r>
            <a:endParaRPr lang="en-US" sz="24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CF83BC-6CC0-B284-498E-C9B8F34202BC}"/>
              </a:ext>
            </a:extLst>
          </p:cNvPr>
          <p:cNvSpPr txBox="1"/>
          <p:nvPr/>
        </p:nvSpPr>
        <p:spPr>
          <a:xfrm>
            <a:off x="10575760" y="6041028"/>
            <a:ext cx="641969" cy="32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P240</a:t>
            </a:r>
            <a:endParaRPr lang="en-US" sz="32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777670-399E-0BD7-829B-FFC353F51B78}"/>
              </a:ext>
            </a:extLst>
          </p:cNvPr>
          <p:cNvSpPr/>
          <p:nvPr/>
        </p:nvSpPr>
        <p:spPr>
          <a:xfrm>
            <a:off x="4021438" y="4023161"/>
            <a:ext cx="960947" cy="5536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058BD0E-D1B9-45D9-72AC-4DB9FC64161B}"/>
              </a:ext>
            </a:extLst>
          </p:cNvPr>
          <p:cNvSpPr/>
          <p:nvPr/>
        </p:nvSpPr>
        <p:spPr>
          <a:xfrm rot="2092498">
            <a:off x="4837152" y="4742639"/>
            <a:ext cx="1118330" cy="398574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29DEE3-A154-249E-B671-949C031F1B68}"/>
              </a:ext>
            </a:extLst>
          </p:cNvPr>
          <p:cNvSpPr txBox="1"/>
          <p:nvPr/>
        </p:nvSpPr>
        <p:spPr>
          <a:xfrm>
            <a:off x="8047554" y="3775594"/>
            <a:ext cx="457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Wiring of encoder feedbacks to FPGA pins</a:t>
            </a:r>
            <a:endParaRPr lang="en-US" sz="4400" b="1" dirty="0">
              <a:solidFill>
                <a:srgbClr val="FF0000"/>
              </a:solidFill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6F3DF3-D5D7-38A7-3596-44A294747F7C}"/>
              </a:ext>
            </a:extLst>
          </p:cNvPr>
          <p:cNvSpPr txBox="1"/>
          <p:nvPr/>
        </p:nvSpPr>
        <p:spPr>
          <a:xfrm>
            <a:off x="1488501" y="107125"/>
            <a:ext cx="9037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Encoder feedback routing – More visuals </a:t>
            </a:r>
          </a:p>
        </p:txBody>
      </p:sp>
    </p:spTree>
    <p:extLst>
      <p:ext uri="{BB962C8B-B14F-4D97-AF65-F5344CB8AC3E}">
        <p14:creationId xmlns:p14="http://schemas.microsoft.com/office/powerpoint/2010/main" val="244510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3148D-204B-14F9-4A75-89D084E7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55" y="913814"/>
            <a:ext cx="4379752" cy="566416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62C860D-714F-FC0F-5A55-2603C6C042DD}"/>
              </a:ext>
            </a:extLst>
          </p:cNvPr>
          <p:cNvSpPr/>
          <p:nvPr/>
        </p:nvSpPr>
        <p:spPr>
          <a:xfrm rot="5400000">
            <a:off x="8967596" y="2944296"/>
            <a:ext cx="2278543" cy="366904"/>
          </a:xfrm>
          <a:prstGeom prst="roundRect">
            <a:avLst>
              <a:gd name="adj" fmla="val 23253"/>
            </a:avLst>
          </a:prstGeom>
          <a:noFill/>
          <a:ln w="25400">
            <a:solidFill>
              <a:srgbClr val="FF0000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1F5D58-0271-33B5-33ED-7D0326349C0D}"/>
              </a:ext>
            </a:extLst>
          </p:cNvPr>
          <p:cNvSpPr/>
          <p:nvPr/>
        </p:nvSpPr>
        <p:spPr>
          <a:xfrm rot="5400000">
            <a:off x="8967598" y="5315825"/>
            <a:ext cx="2278542" cy="366903"/>
          </a:xfrm>
          <a:prstGeom prst="roundRect">
            <a:avLst>
              <a:gd name="adj" fmla="val 24282"/>
            </a:avLst>
          </a:prstGeom>
          <a:noFill/>
          <a:ln w="25400">
            <a:solidFill>
              <a:srgbClr val="FF0000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CE3A4BD-24E2-4135-C047-24B32D461861}"/>
              </a:ext>
            </a:extLst>
          </p:cNvPr>
          <p:cNvSpPr/>
          <p:nvPr/>
        </p:nvSpPr>
        <p:spPr>
          <a:xfrm rot="5400000">
            <a:off x="8340891" y="2953741"/>
            <a:ext cx="2325722" cy="395191"/>
          </a:xfrm>
          <a:prstGeom prst="roundRect">
            <a:avLst>
              <a:gd name="adj" fmla="val 16052"/>
            </a:avLst>
          </a:prstGeom>
          <a:noFill/>
          <a:ln w="25400">
            <a:solidFill>
              <a:srgbClr val="FFC000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6CF0EA5-615C-3942-D339-4E4FEE478F98}"/>
              </a:ext>
            </a:extLst>
          </p:cNvPr>
          <p:cNvSpPr/>
          <p:nvPr/>
        </p:nvSpPr>
        <p:spPr>
          <a:xfrm rot="5400000">
            <a:off x="8355035" y="5339416"/>
            <a:ext cx="2325723" cy="366902"/>
          </a:xfrm>
          <a:prstGeom prst="roundRect">
            <a:avLst>
              <a:gd name="adj" fmla="val 11937"/>
            </a:avLst>
          </a:prstGeom>
          <a:noFill/>
          <a:ln w="25400">
            <a:solidFill>
              <a:srgbClr val="FFC000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897150-562D-0161-3194-0968D14FD564}"/>
              </a:ext>
            </a:extLst>
          </p:cNvPr>
          <p:cNvSpPr/>
          <p:nvPr/>
        </p:nvSpPr>
        <p:spPr>
          <a:xfrm rot="5400000">
            <a:off x="10403883" y="1429735"/>
            <a:ext cx="410189" cy="156178"/>
          </a:xfrm>
          <a:prstGeom prst="roundRect">
            <a:avLst>
              <a:gd name="adj" fmla="val 30250"/>
            </a:avLst>
          </a:prstGeom>
          <a:noFill/>
          <a:ln w="25400">
            <a:solidFill>
              <a:srgbClr val="FF0000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89C868-E69D-AE9D-5A65-BF968BF77FB7}"/>
              </a:ext>
            </a:extLst>
          </p:cNvPr>
          <p:cNvSpPr/>
          <p:nvPr/>
        </p:nvSpPr>
        <p:spPr>
          <a:xfrm rot="5400000">
            <a:off x="10164014" y="1429734"/>
            <a:ext cx="410189" cy="156179"/>
          </a:xfrm>
          <a:prstGeom prst="roundRect">
            <a:avLst>
              <a:gd name="adj" fmla="val 19797"/>
            </a:avLst>
          </a:prstGeom>
          <a:noFill/>
          <a:ln w="25400">
            <a:solidFill>
              <a:srgbClr val="FF0000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A5D6DDA-E8D2-4F9E-8463-F7EDCC2505F9}"/>
              </a:ext>
            </a:extLst>
          </p:cNvPr>
          <p:cNvSpPr/>
          <p:nvPr/>
        </p:nvSpPr>
        <p:spPr>
          <a:xfrm rot="5400000">
            <a:off x="9927039" y="1429733"/>
            <a:ext cx="410189" cy="156179"/>
          </a:xfrm>
          <a:prstGeom prst="roundRect">
            <a:avLst>
              <a:gd name="adj" fmla="val 18636"/>
            </a:avLst>
          </a:prstGeom>
          <a:noFill/>
          <a:ln w="25400">
            <a:solidFill>
              <a:srgbClr val="FFC000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C6852AC-D7E5-9AEA-8D09-53CD9D3ADCA3}"/>
              </a:ext>
            </a:extLst>
          </p:cNvPr>
          <p:cNvSpPr/>
          <p:nvPr/>
        </p:nvSpPr>
        <p:spPr>
          <a:xfrm rot="5400000">
            <a:off x="9708717" y="1429732"/>
            <a:ext cx="410189" cy="156179"/>
          </a:xfrm>
          <a:prstGeom prst="roundRect">
            <a:avLst>
              <a:gd name="adj" fmla="val 23282"/>
            </a:avLst>
          </a:prstGeom>
          <a:noFill/>
          <a:ln w="25400">
            <a:solidFill>
              <a:srgbClr val="FFC000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0CF6F5-A2F7-E398-D351-A8C10DFF4FA3}"/>
              </a:ext>
            </a:extLst>
          </p:cNvPr>
          <p:cNvSpPr/>
          <p:nvPr/>
        </p:nvSpPr>
        <p:spPr>
          <a:xfrm>
            <a:off x="10315304" y="1733005"/>
            <a:ext cx="300445" cy="2667547"/>
          </a:xfrm>
          <a:custGeom>
            <a:avLst/>
            <a:gdLst>
              <a:gd name="connsiteX0" fmla="*/ 300445 w 300445"/>
              <a:gd name="connsiteY0" fmla="*/ 0 h 2667547"/>
              <a:gd name="connsiteX1" fmla="*/ 265611 w 300445"/>
              <a:gd name="connsiteY1" fmla="*/ 1206138 h 2667547"/>
              <a:gd name="connsiteX2" fmla="*/ 152400 w 300445"/>
              <a:gd name="connsiteY2" fmla="*/ 1515292 h 2667547"/>
              <a:gd name="connsiteX3" fmla="*/ 91440 w 300445"/>
              <a:gd name="connsiteY3" fmla="*/ 2272938 h 2667547"/>
              <a:gd name="connsiteX4" fmla="*/ 78377 w 300445"/>
              <a:gd name="connsiteY4" fmla="*/ 2625635 h 2667547"/>
              <a:gd name="connsiteX5" fmla="*/ 0 w 300445"/>
              <a:gd name="connsiteY5" fmla="*/ 2647406 h 266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445" h="2667547">
                <a:moveTo>
                  <a:pt x="300445" y="0"/>
                </a:moveTo>
                <a:cubicBezTo>
                  <a:pt x="295365" y="476794"/>
                  <a:pt x="290285" y="953589"/>
                  <a:pt x="265611" y="1206138"/>
                </a:cubicBezTo>
                <a:cubicBezTo>
                  <a:pt x="240937" y="1458687"/>
                  <a:pt x="181428" y="1337492"/>
                  <a:pt x="152400" y="1515292"/>
                </a:cubicBezTo>
                <a:cubicBezTo>
                  <a:pt x="123372" y="1693092"/>
                  <a:pt x="103777" y="2087881"/>
                  <a:pt x="91440" y="2272938"/>
                </a:cubicBezTo>
                <a:cubicBezTo>
                  <a:pt x="79103" y="2457995"/>
                  <a:pt x="93617" y="2563224"/>
                  <a:pt x="78377" y="2625635"/>
                </a:cubicBezTo>
                <a:cubicBezTo>
                  <a:pt x="63137" y="2688046"/>
                  <a:pt x="31568" y="2667726"/>
                  <a:pt x="0" y="2647406"/>
                </a:cubicBez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0F7FAA-F3CB-F50D-4830-38F1BD36EE5B}"/>
              </a:ext>
            </a:extLst>
          </p:cNvPr>
          <p:cNvSpPr/>
          <p:nvPr/>
        </p:nvSpPr>
        <p:spPr>
          <a:xfrm>
            <a:off x="10305144" y="1719943"/>
            <a:ext cx="139248" cy="286657"/>
          </a:xfrm>
          <a:custGeom>
            <a:avLst/>
            <a:gdLst>
              <a:gd name="connsiteX0" fmla="*/ 116114 w 139248"/>
              <a:gd name="connsiteY0" fmla="*/ 0 h 286657"/>
              <a:gd name="connsiteX1" fmla="*/ 130628 w 139248"/>
              <a:gd name="connsiteY1" fmla="*/ 199571 h 286657"/>
              <a:gd name="connsiteX2" fmla="*/ 0 w 139248"/>
              <a:gd name="connsiteY2" fmla="*/ 286657 h 28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248" h="286657">
                <a:moveTo>
                  <a:pt x="116114" y="0"/>
                </a:moveTo>
                <a:cubicBezTo>
                  <a:pt x="133047" y="75897"/>
                  <a:pt x="149980" y="151795"/>
                  <a:pt x="130628" y="199571"/>
                </a:cubicBezTo>
                <a:cubicBezTo>
                  <a:pt x="111276" y="247347"/>
                  <a:pt x="55638" y="267002"/>
                  <a:pt x="0" y="286657"/>
                </a:cubicBez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A29093-7975-D729-FC22-28FC886E8760}"/>
              </a:ext>
            </a:extLst>
          </p:cNvPr>
          <p:cNvSpPr/>
          <p:nvPr/>
        </p:nvSpPr>
        <p:spPr>
          <a:xfrm>
            <a:off x="9720944" y="1741714"/>
            <a:ext cx="471104" cy="2627086"/>
          </a:xfrm>
          <a:custGeom>
            <a:avLst/>
            <a:gdLst>
              <a:gd name="connsiteX0" fmla="*/ 446314 w 471104"/>
              <a:gd name="connsiteY0" fmla="*/ 0 h 2627086"/>
              <a:gd name="connsiteX1" fmla="*/ 457200 w 471104"/>
              <a:gd name="connsiteY1" fmla="*/ 83457 h 2627086"/>
              <a:gd name="connsiteX2" fmla="*/ 279400 w 471104"/>
              <a:gd name="connsiteY2" fmla="*/ 105229 h 2627086"/>
              <a:gd name="connsiteX3" fmla="*/ 108857 w 471104"/>
              <a:gd name="connsiteY3" fmla="*/ 192314 h 2627086"/>
              <a:gd name="connsiteX4" fmla="*/ 76200 w 471104"/>
              <a:gd name="connsiteY4" fmla="*/ 457200 h 2627086"/>
              <a:gd name="connsiteX5" fmla="*/ 90714 w 471104"/>
              <a:gd name="connsiteY5" fmla="*/ 2173514 h 2627086"/>
              <a:gd name="connsiteX6" fmla="*/ 90714 w 471104"/>
              <a:gd name="connsiteY6" fmla="*/ 2485571 h 2627086"/>
              <a:gd name="connsiteX7" fmla="*/ 0 w 471104"/>
              <a:gd name="connsiteY7" fmla="*/ 2627086 h 262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104" h="2627086">
                <a:moveTo>
                  <a:pt x="446314" y="0"/>
                </a:moveTo>
                <a:cubicBezTo>
                  <a:pt x="465666" y="32959"/>
                  <a:pt x="485019" y="65919"/>
                  <a:pt x="457200" y="83457"/>
                </a:cubicBezTo>
                <a:cubicBezTo>
                  <a:pt x="429381" y="100995"/>
                  <a:pt x="337457" y="87086"/>
                  <a:pt x="279400" y="105229"/>
                </a:cubicBezTo>
                <a:cubicBezTo>
                  <a:pt x="221343" y="123372"/>
                  <a:pt x="142724" y="133652"/>
                  <a:pt x="108857" y="192314"/>
                </a:cubicBezTo>
                <a:cubicBezTo>
                  <a:pt x="74990" y="250976"/>
                  <a:pt x="79224" y="127000"/>
                  <a:pt x="76200" y="457200"/>
                </a:cubicBezTo>
                <a:cubicBezTo>
                  <a:pt x="73176" y="787400"/>
                  <a:pt x="88295" y="1835452"/>
                  <a:pt x="90714" y="2173514"/>
                </a:cubicBezTo>
                <a:cubicBezTo>
                  <a:pt x="93133" y="2511576"/>
                  <a:pt x="105833" y="2409976"/>
                  <a:pt x="90714" y="2485571"/>
                </a:cubicBezTo>
                <a:cubicBezTo>
                  <a:pt x="75595" y="2561166"/>
                  <a:pt x="37797" y="2594126"/>
                  <a:pt x="0" y="2627086"/>
                </a:cubicBezTo>
              </a:path>
            </a:pathLst>
          </a:custGeom>
          <a:noFill/>
          <a:ln w="50800">
            <a:solidFill>
              <a:srgbClr val="FFC000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A12ED2-94AA-8581-C836-07547F3FCC58}"/>
              </a:ext>
            </a:extLst>
          </p:cNvPr>
          <p:cNvSpPr/>
          <p:nvPr/>
        </p:nvSpPr>
        <p:spPr>
          <a:xfrm>
            <a:off x="9632600" y="1741713"/>
            <a:ext cx="224971" cy="221342"/>
          </a:xfrm>
          <a:custGeom>
            <a:avLst/>
            <a:gdLst>
              <a:gd name="connsiteX0" fmla="*/ 224971 w 224971"/>
              <a:gd name="connsiteY0" fmla="*/ 0 h 221342"/>
              <a:gd name="connsiteX1" fmla="*/ 141514 w 224971"/>
              <a:gd name="connsiteY1" fmla="*/ 94342 h 221342"/>
              <a:gd name="connsiteX2" fmla="*/ 0 w 224971"/>
              <a:gd name="connsiteY2" fmla="*/ 221342 h 221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971" h="221342">
                <a:moveTo>
                  <a:pt x="224971" y="0"/>
                </a:moveTo>
                <a:cubicBezTo>
                  <a:pt x="201990" y="28726"/>
                  <a:pt x="179009" y="57452"/>
                  <a:pt x="141514" y="94342"/>
                </a:cubicBezTo>
                <a:cubicBezTo>
                  <a:pt x="104019" y="131232"/>
                  <a:pt x="52009" y="176287"/>
                  <a:pt x="0" y="221342"/>
                </a:cubicBezTo>
              </a:path>
            </a:pathLst>
          </a:custGeom>
          <a:noFill/>
          <a:ln w="50800">
            <a:solidFill>
              <a:srgbClr val="FFC000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47BAA-17C8-137D-A9E3-FA974B604872}"/>
              </a:ext>
            </a:extLst>
          </p:cNvPr>
          <p:cNvSpPr txBox="1"/>
          <p:nvPr/>
        </p:nvSpPr>
        <p:spPr>
          <a:xfrm>
            <a:off x="10318602" y="913813"/>
            <a:ext cx="73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Enc1</a:t>
            </a:r>
            <a:endParaRPr lang="en-US" sz="32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BEDE7B-B859-C080-90CC-F0C34F5DF2F3}"/>
              </a:ext>
            </a:extLst>
          </p:cNvPr>
          <p:cNvSpPr txBox="1"/>
          <p:nvPr/>
        </p:nvSpPr>
        <p:spPr>
          <a:xfrm>
            <a:off x="8033024" y="913813"/>
            <a:ext cx="114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Enc10</a:t>
            </a:r>
            <a:endParaRPr lang="en-US" sz="32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D72B0F-82BD-1512-C573-5577D094FA01}"/>
              </a:ext>
            </a:extLst>
          </p:cNvPr>
          <p:cNvCxnSpPr>
            <a:cxnSpLocks/>
          </p:cNvCxnSpPr>
          <p:nvPr/>
        </p:nvCxnSpPr>
        <p:spPr>
          <a:xfrm flipH="1">
            <a:off x="8985931" y="1083090"/>
            <a:ext cx="137006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tailEnd type="triangle"/>
          </a:ln>
          <a:effectLst>
            <a:glow rad="381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B7405487-C90E-8AE2-E44C-2CBAF95A6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12" y="913813"/>
            <a:ext cx="4379752" cy="5664160"/>
          </a:xfrm>
          <a:prstGeom prst="rect">
            <a:avLst/>
          </a:prstGeom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1EC29BB-0121-B12D-CA5A-F7EB410066E7}"/>
              </a:ext>
            </a:extLst>
          </p:cNvPr>
          <p:cNvSpPr/>
          <p:nvPr/>
        </p:nvSpPr>
        <p:spPr>
          <a:xfrm>
            <a:off x="4212771" y="1627414"/>
            <a:ext cx="332015" cy="838674"/>
          </a:xfrm>
          <a:custGeom>
            <a:avLst/>
            <a:gdLst>
              <a:gd name="connsiteX0" fmla="*/ 332015 w 332015"/>
              <a:gd name="connsiteY0" fmla="*/ 0 h 838674"/>
              <a:gd name="connsiteX1" fmla="*/ 321129 w 332015"/>
              <a:gd name="connsiteY1" fmla="*/ 250372 h 838674"/>
              <a:gd name="connsiteX2" fmla="*/ 283029 w 332015"/>
              <a:gd name="connsiteY2" fmla="*/ 495300 h 838674"/>
              <a:gd name="connsiteX3" fmla="*/ 234043 w 332015"/>
              <a:gd name="connsiteY3" fmla="*/ 674915 h 838674"/>
              <a:gd name="connsiteX4" fmla="*/ 152400 w 332015"/>
              <a:gd name="connsiteY4" fmla="*/ 783772 h 838674"/>
              <a:gd name="connsiteX5" fmla="*/ 92529 w 332015"/>
              <a:gd name="connsiteY5" fmla="*/ 810986 h 838674"/>
              <a:gd name="connsiteX6" fmla="*/ 16329 w 332015"/>
              <a:gd name="connsiteY6" fmla="*/ 838200 h 838674"/>
              <a:gd name="connsiteX7" fmla="*/ 0 w 332015"/>
              <a:gd name="connsiteY7" fmla="*/ 838200 h 8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015" h="838674">
                <a:moveTo>
                  <a:pt x="332015" y="0"/>
                </a:moveTo>
                <a:cubicBezTo>
                  <a:pt x="328386" y="83457"/>
                  <a:pt x="329351" y="167241"/>
                  <a:pt x="321129" y="250372"/>
                </a:cubicBezTo>
                <a:cubicBezTo>
                  <a:pt x="312997" y="332595"/>
                  <a:pt x="304769" y="415587"/>
                  <a:pt x="283029" y="495300"/>
                </a:cubicBezTo>
                <a:cubicBezTo>
                  <a:pt x="266700" y="555172"/>
                  <a:pt x="267601" y="622713"/>
                  <a:pt x="234043" y="674915"/>
                </a:cubicBezTo>
                <a:cubicBezTo>
                  <a:pt x="202851" y="723436"/>
                  <a:pt x="193094" y="750478"/>
                  <a:pt x="152400" y="783772"/>
                </a:cubicBezTo>
                <a:cubicBezTo>
                  <a:pt x="129338" y="802641"/>
                  <a:pt x="120046" y="800402"/>
                  <a:pt x="92529" y="810986"/>
                </a:cubicBezTo>
                <a:cubicBezTo>
                  <a:pt x="55282" y="825312"/>
                  <a:pt x="55295" y="830407"/>
                  <a:pt x="16329" y="838200"/>
                </a:cubicBezTo>
                <a:cubicBezTo>
                  <a:pt x="10992" y="839267"/>
                  <a:pt x="5443" y="838200"/>
                  <a:pt x="0" y="838200"/>
                </a:cubicBez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109B657-F2D2-979F-C14A-743DDC5C23AC}"/>
              </a:ext>
            </a:extLst>
          </p:cNvPr>
          <p:cNvSpPr/>
          <p:nvPr/>
        </p:nvSpPr>
        <p:spPr>
          <a:xfrm>
            <a:off x="3724031" y="1654629"/>
            <a:ext cx="657815" cy="3086107"/>
          </a:xfrm>
          <a:custGeom>
            <a:avLst/>
            <a:gdLst>
              <a:gd name="connsiteX0" fmla="*/ 794657 w 805889"/>
              <a:gd name="connsiteY0" fmla="*/ 0 h 3086107"/>
              <a:gd name="connsiteX1" fmla="*/ 805543 w 805889"/>
              <a:gd name="connsiteY1" fmla="*/ 119742 h 3086107"/>
              <a:gd name="connsiteX2" fmla="*/ 794657 w 805889"/>
              <a:gd name="connsiteY2" fmla="*/ 185057 h 3086107"/>
              <a:gd name="connsiteX3" fmla="*/ 740229 w 805889"/>
              <a:gd name="connsiteY3" fmla="*/ 239485 h 3086107"/>
              <a:gd name="connsiteX4" fmla="*/ 631372 w 805889"/>
              <a:gd name="connsiteY4" fmla="*/ 304800 h 3086107"/>
              <a:gd name="connsiteX5" fmla="*/ 582386 w 805889"/>
              <a:gd name="connsiteY5" fmla="*/ 315685 h 3086107"/>
              <a:gd name="connsiteX6" fmla="*/ 517072 w 805889"/>
              <a:gd name="connsiteY6" fmla="*/ 337457 h 3086107"/>
              <a:gd name="connsiteX7" fmla="*/ 462643 w 805889"/>
              <a:gd name="connsiteY7" fmla="*/ 342900 h 3086107"/>
              <a:gd name="connsiteX8" fmla="*/ 408214 w 805889"/>
              <a:gd name="connsiteY8" fmla="*/ 353785 h 3086107"/>
              <a:gd name="connsiteX9" fmla="*/ 364672 w 805889"/>
              <a:gd name="connsiteY9" fmla="*/ 364671 h 3086107"/>
              <a:gd name="connsiteX10" fmla="*/ 337457 w 805889"/>
              <a:gd name="connsiteY10" fmla="*/ 370114 h 3086107"/>
              <a:gd name="connsiteX11" fmla="*/ 293914 w 805889"/>
              <a:gd name="connsiteY11" fmla="*/ 386442 h 3086107"/>
              <a:gd name="connsiteX12" fmla="*/ 239486 w 805889"/>
              <a:gd name="connsiteY12" fmla="*/ 402771 h 3086107"/>
              <a:gd name="connsiteX13" fmla="*/ 217714 w 805889"/>
              <a:gd name="connsiteY13" fmla="*/ 429985 h 3086107"/>
              <a:gd name="connsiteX14" fmla="*/ 206829 w 805889"/>
              <a:gd name="connsiteY14" fmla="*/ 495300 h 3086107"/>
              <a:gd name="connsiteX15" fmla="*/ 190500 w 805889"/>
              <a:gd name="connsiteY15" fmla="*/ 582385 h 3086107"/>
              <a:gd name="connsiteX16" fmla="*/ 185057 w 805889"/>
              <a:gd name="connsiteY16" fmla="*/ 658585 h 3086107"/>
              <a:gd name="connsiteX17" fmla="*/ 179614 w 805889"/>
              <a:gd name="connsiteY17" fmla="*/ 756557 h 3086107"/>
              <a:gd name="connsiteX18" fmla="*/ 168729 w 805889"/>
              <a:gd name="connsiteY18" fmla="*/ 827314 h 3086107"/>
              <a:gd name="connsiteX19" fmla="*/ 157843 w 805889"/>
              <a:gd name="connsiteY19" fmla="*/ 1132114 h 3086107"/>
              <a:gd name="connsiteX20" fmla="*/ 141514 w 805889"/>
              <a:gd name="connsiteY20" fmla="*/ 1257300 h 3086107"/>
              <a:gd name="connsiteX21" fmla="*/ 136072 w 805889"/>
              <a:gd name="connsiteY21" fmla="*/ 1616528 h 3086107"/>
              <a:gd name="connsiteX22" fmla="*/ 125186 w 805889"/>
              <a:gd name="connsiteY22" fmla="*/ 1719942 h 3086107"/>
              <a:gd name="connsiteX23" fmla="*/ 119743 w 805889"/>
              <a:gd name="connsiteY23" fmla="*/ 1845128 h 3086107"/>
              <a:gd name="connsiteX24" fmla="*/ 114300 w 805889"/>
              <a:gd name="connsiteY24" fmla="*/ 2057400 h 3086107"/>
              <a:gd name="connsiteX25" fmla="*/ 97972 w 805889"/>
              <a:gd name="connsiteY25" fmla="*/ 2465614 h 3086107"/>
              <a:gd name="connsiteX26" fmla="*/ 108857 w 805889"/>
              <a:gd name="connsiteY26" fmla="*/ 2884714 h 3086107"/>
              <a:gd name="connsiteX27" fmla="*/ 65314 w 805889"/>
              <a:gd name="connsiteY27" fmla="*/ 3053442 h 3086107"/>
              <a:gd name="connsiteX28" fmla="*/ 32657 w 805889"/>
              <a:gd name="connsiteY28" fmla="*/ 3075214 h 3086107"/>
              <a:gd name="connsiteX29" fmla="*/ 0 w 805889"/>
              <a:gd name="connsiteY29" fmla="*/ 3086100 h 308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5889" h="3086107">
                <a:moveTo>
                  <a:pt x="794657" y="0"/>
                </a:moveTo>
                <a:cubicBezTo>
                  <a:pt x="801871" y="43282"/>
                  <a:pt x="807346" y="69250"/>
                  <a:pt x="805543" y="119742"/>
                </a:cubicBezTo>
                <a:cubicBezTo>
                  <a:pt x="804755" y="141800"/>
                  <a:pt x="801637" y="164118"/>
                  <a:pt x="794657" y="185057"/>
                </a:cubicBezTo>
                <a:cubicBezTo>
                  <a:pt x="783368" y="218924"/>
                  <a:pt x="766033" y="220132"/>
                  <a:pt x="740229" y="239485"/>
                </a:cubicBezTo>
                <a:cubicBezTo>
                  <a:pt x="680046" y="284622"/>
                  <a:pt x="699379" y="283324"/>
                  <a:pt x="631372" y="304800"/>
                </a:cubicBezTo>
                <a:cubicBezTo>
                  <a:pt x="615421" y="309837"/>
                  <a:pt x="598469" y="311090"/>
                  <a:pt x="582386" y="315685"/>
                </a:cubicBezTo>
                <a:cubicBezTo>
                  <a:pt x="560320" y="321990"/>
                  <a:pt x="539450" y="332371"/>
                  <a:pt x="517072" y="337457"/>
                </a:cubicBezTo>
                <a:cubicBezTo>
                  <a:pt x="499292" y="341498"/>
                  <a:pt x="480675" y="340195"/>
                  <a:pt x="462643" y="342900"/>
                </a:cubicBezTo>
                <a:cubicBezTo>
                  <a:pt x="444345" y="345645"/>
                  <a:pt x="426276" y="349771"/>
                  <a:pt x="408214" y="353785"/>
                </a:cubicBezTo>
                <a:cubicBezTo>
                  <a:pt x="393610" y="357030"/>
                  <a:pt x="379250" y="361307"/>
                  <a:pt x="364672" y="364671"/>
                </a:cubicBezTo>
                <a:cubicBezTo>
                  <a:pt x="355658" y="366751"/>
                  <a:pt x="346299" y="367393"/>
                  <a:pt x="337457" y="370114"/>
                </a:cubicBezTo>
                <a:cubicBezTo>
                  <a:pt x="322641" y="374673"/>
                  <a:pt x="308620" y="381540"/>
                  <a:pt x="293914" y="386442"/>
                </a:cubicBezTo>
                <a:cubicBezTo>
                  <a:pt x="275944" y="392432"/>
                  <a:pt x="257629" y="397328"/>
                  <a:pt x="239486" y="402771"/>
                </a:cubicBezTo>
                <a:cubicBezTo>
                  <a:pt x="232229" y="411842"/>
                  <a:pt x="221580" y="419030"/>
                  <a:pt x="217714" y="429985"/>
                </a:cubicBezTo>
                <a:cubicBezTo>
                  <a:pt x="210368" y="450799"/>
                  <a:pt x="210709" y="473572"/>
                  <a:pt x="206829" y="495300"/>
                </a:cubicBezTo>
                <a:cubicBezTo>
                  <a:pt x="201637" y="524374"/>
                  <a:pt x="195943" y="553357"/>
                  <a:pt x="190500" y="582385"/>
                </a:cubicBezTo>
                <a:cubicBezTo>
                  <a:pt x="188686" y="607785"/>
                  <a:pt x="186645" y="633170"/>
                  <a:pt x="185057" y="658585"/>
                </a:cubicBezTo>
                <a:cubicBezTo>
                  <a:pt x="183017" y="691229"/>
                  <a:pt x="182764" y="724001"/>
                  <a:pt x="179614" y="756557"/>
                </a:cubicBezTo>
                <a:cubicBezTo>
                  <a:pt x="177315" y="780309"/>
                  <a:pt x="172357" y="803728"/>
                  <a:pt x="168729" y="827314"/>
                </a:cubicBezTo>
                <a:cubicBezTo>
                  <a:pt x="168263" y="842224"/>
                  <a:pt x="160949" y="1095624"/>
                  <a:pt x="157843" y="1132114"/>
                </a:cubicBezTo>
                <a:cubicBezTo>
                  <a:pt x="154274" y="1174045"/>
                  <a:pt x="146957" y="1215571"/>
                  <a:pt x="141514" y="1257300"/>
                </a:cubicBezTo>
                <a:cubicBezTo>
                  <a:pt x="139700" y="1377043"/>
                  <a:pt x="140296" y="1496846"/>
                  <a:pt x="136072" y="1616528"/>
                </a:cubicBezTo>
                <a:cubicBezTo>
                  <a:pt x="134849" y="1651168"/>
                  <a:pt x="127656" y="1685368"/>
                  <a:pt x="125186" y="1719942"/>
                </a:cubicBezTo>
                <a:cubicBezTo>
                  <a:pt x="122210" y="1761604"/>
                  <a:pt x="121090" y="1803382"/>
                  <a:pt x="119743" y="1845128"/>
                </a:cubicBezTo>
                <a:cubicBezTo>
                  <a:pt x="117461" y="1915872"/>
                  <a:pt x="116488" y="1986653"/>
                  <a:pt x="114300" y="2057400"/>
                </a:cubicBezTo>
                <a:cubicBezTo>
                  <a:pt x="104948" y="2359780"/>
                  <a:pt x="108833" y="2280941"/>
                  <a:pt x="97972" y="2465614"/>
                </a:cubicBezTo>
                <a:cubicBezTo>
                  <a:pt x="101600" y="2605314"/>
                  <a:pt x="110227" y="2744974"/>
                  <a:pt x="108857" y="2884714"/>
                </a:cubicBezTo>
                <a:cubicBezTo>
                  <a:pt x="108058" y="2966258"/>
                  <a:pt x="116434" y="3006969"/>
                  <a:pt x="65314" y="3053442"/>
                </a:cubicBezTo>
                <a:cubicBezTo>
                  <a:pt x="55633" y="3062243"/>
                  <a:pt x="44142" y="3068949"/>
                  <a:pt x="32657" y="3075214"/>
                </a:cubicBezTo>
                <a:cubicBezTo>
                  <a:pt x="11465" y="3086774"/>
                  <a:pt x="13782" y="3086100"/>
                  <a:pt x="0" y="3086100"/>
                </a:cubicBez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63D699-6521-B05F-2DFF-08AA40EB8CA0}"/>
              </a:ext>
            </a:extLst>
          </p:cNvPr>
          <p:cNvSpPr/>
          <p:nvPr/>
        </p:nvSpPr>
        <p:spPr>
          <a:xfrm>
            <a:off x="3695699" y="1627414"/>
            <a:ext cx="332015" cy="604157"/>
          </a:xfrm>
          <a:custGeom>
            <a:avLst/>
            <a:gdLst>
              <a:gd name="connsiteX0" fmla="*/ 468085 w 468085"/>
              <a:gd name="connsiteY0" fmla="*/ 0 h 604157"/>
              <a:gd name="connsiteX1" fmla="*/ 457200 w 468085"/>
              <a:gd name="connsiteY1" fmla="*/ 168729 h 604157"/>
              <a:gd name="connsiteX2" fmla="*/ 408214 w 468085"/>
              <a:gd name="connsiteY2" fmla="*/ 239486 h 604157"/>
              <a:gd name="connsiteX3" fmla="*/ 244928 w 468085"/>
              <a:gd name="connsiteY3" fmla="*/ 381000 h 604157"/>
              <a:gd name="connsiteX4" fmla="*/ 152400 w 468085"/>
              <a:gd name="connsiteY4" fmla="*/ 402772 h 604157"/>
              <a:gd name="connsiteX5" fmla="*/ 87085 w 468085"/>
              <a:gd name="connsiteY5" fmla="*/ 435429 h 604157"/>
              <a:gd name="connsiteX6" fmla="*/ 48985 w 468085"/>
              <a:gd name="connsiteY6" fmla="*/ 457200 h 604157"/>
              <a:gd name="connsiteX7" fmla="*/ 32657 w 468085"/>
              <a:gd name="connsiteY7" fmla="*/ 506186 h 604157"/>
              <a:gd name="connsiteX8" fmla="*/ 21771 w 468085"/>
              <a:gd name="connsiteY8" fmla="*/ 566057 h 604157"/>
              <a:gd name="connsiteX9" fmla="*/ 0 w 468085"/>
              <a:gd name="connsiteY9" fmla="*/ 604157 h 60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8085" h="604157">
                <a:moveTo>
                  <a:pt x="468085" y="0"/>
                </a:moveTo>
                <a:cubicBezTo>
                  <a:pt x="464457" y="56243"/>
                  <a:pt x="470869" y="114052"/>
                  <a:pt x="457200" y="168729"/>
                </a:cubicBezTo>
                <a:cubicBezTo>
                  <a:pt x="450243" y="196559"/>
                  <a:pt x="425705" y="216749"/>
                  <a:pt x="408214" y="239486"/>
                </a:cubicBezTo>
                <a:cubicBezTo>
                  <a:pt x="351630" y="313044"/>
                  <a:pt x="332922" y="332114"/>
                  <a:pt x="244928" y="381000"/>
                </a:cubicBezTo>
                <a:cubicBezTo>
                  <a:pt x="239948" y="383767"/>
                  <a:pt x="154734" y="402253"/>
                  <a:pt x="152400" y="402772"/>
                </a:cubicBezTo>
                <a:cubicBezTo>
                  <a:pt x="130628" y="413658"/>
                  <a:pt x="108625" y="424092"/>
                  <a:pt x="87085" y="435429"/>
                </a:cubicBezTo>
                <a:cubicBezTo>
                  <a:pt x="74141" y="442241"/>
                  <a:pt x="57903" y="445606"/>
                  <a:pt x="48985" y="457200"/>
                </a:cubicBezTo>
                <a:cubicBezTo>
                  <a:pt x="38491" y="470843"/>
                  <a:pt x="36831" y="489488"/>
                  <a:pt x="32657" y="506186"/>
                </a:cubicBezTo>
                <a:cubicBezTo>
                  <a:pt x="27737" y="525865"/>
                  <a:pt x="28185" y="546814"/>
                  <a:pt x="21771" y="566057"/>
                </a:cubicBezTo>
                <a:cubicBezTo>
                  <a:pt x="17145" y="579934"/>
                  <a:pt x="0" y="604157"/>
                  <a:pt x="0" y="604157"/>
                </a:cubicBez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488B1CD-8C8B-670A-9CBD-677FD74AFDA8}"/>
              </a:ext>
            </a:extLst>
          </p:cNvPr>
          <p:cNvSpPr/>
          <p:nvPr/>
        </p:nvSpPr>
        <p:spPr>
          <a:xfrm>
            <a:off x="4169229" y="1654629"/>
            <a:ext cx="583141" cy="2890157"/>
          </a:xfrm>
          <a:custGeom>
            <a:avLst/>
            <a:gdLst>
              <a:gd name="connsiteX0" fmla="*/ 527957 w 583141"/>
              <a:gd name="connsiteY0" fmla="*/ 0 h 2890157"/>
              <a:gd name="connsiteX1" fmla="*/ 533400 w 583141"/>
              <a:gd name="connsiteY1" fmla="*/ 27214 h 2890157"/>
              <a:gd name="connsiteX2" fmla="*/ 549728 w 583141"/>
              <a:gd name="connsiteY2" fmla="*/ 87085 h 2890157"/>
              <a:gd name="connsiteX3" fmla="*/ 560614 w 583141"/>
              <a:gd name="connsiteY3" fmla="*/ 174171 h 2890157"/>
              <a:gd name="connsiteX4" fmla="*/ 566057 w 583141"/>
              <a:gd name="connsiteY4" fmla="*/ 266700 h 2890157"/>
              <a:gd name="connsiteX5" fmla="*/ 582385 w 583141"/>
              <a:gd name="connsiteY5" fmla="*/ 391885 h 2890157"/>
              <a:gd name="connsiteX6" fmla="*/ 576942 w 583141"/>
              <a:gd name="connsiteY6" fmla="*/ 740228 h 2890157"/>
              <a:gd name="connsiteX7" fmla="*/ 571500 w 583141"/>
              <a:gd name="connsiteY7" fmla="*/ 800100 h 2890157"/>
              <a:gd name="connsiteX8" fmla="*/ 495300 w 583141"/>
              <a:gd name="connsiteY8" fmla="*/ 1072242 h 2890157"/>
              <a:gd name="connsiteX9" fmla="*/ 462642 w 583141"/>
              <a:gd name="connsiteY9" fmla="*/ 1224642 h 2890157"/>
              <a:gd name="connsiteX10" fmla="*/ 435428 w 583141"/>
              <a:gd name="connsiteY10" fmla="*/ 1295400 h 2890157"/>
              <a:gd name="connsiteX11" fmla="*/ 359228 w 583141"/>
              <a:gd name="connsiteY11" fmla="*/ 1360714 h 2890157"/>
              <a:gd name="connsiteX12" fmla="*/ 326571 w 583141"/>
              <a:gd name="connsiteY12" fmla="*/ 1431471 h 2890157"/>
              <a:gd name="connsiteX13" fmla="*/ 299357 w 583141"/>
              <a:gd name="connsiteY13" fmla="*/ 1872342 h 2890157"/>
              <a:gd name="connsiteX14" fmla="*/ 293914 w 583141"/>
              <a:gd name="connsiteY14" fmla="*/ 2046514 h 2890157"/>
              <a:gd name="connsiteX15" fmla="*/ 244928 w 583141"/>
              <a:gd name="connsiteY15" fmla="*/ 2601685 h 2890157"/>
              <a:gd name="connsiteX16" fmla="*/ 179614 w 583141"/>
              <a:gd name="connsiteY16" fmla="*/ 2705100 h 2890157"/>
              <a:gd name="connsiteX17" fmla="*/ 146957 w 583141"/>
              <a:gd name="connsiteY17" fmla="*/ 2737757 h 2890157"/>
              <a:gd name="connsiteX18" fmla="*/ 130628 w 583141"/>
              <a:gd name="connsiteY18" fmla="*/ 2748642 h 2890157"/>
              <a:gd name="connsiteX19" fmla="*/ 54428 w 583141"/>
              <a:gd name="connsiteY19" fmla="*/ 2813957 h 2890157"/>
              <a:gd name="connsiteX20" fmla="*/ 32657 w 583141"/>
              <a:gd name="connsiteY20" fmla="*/ 2852057 h 2890157"/>
              <a:gd name="connsiteX21" fmla="*/ 0 w 583141"/>
              <a:gd name="connsiteY21" fmla="*/ 2890157 h 289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3141" h="2890157">
                <a:moveTo>
                  <a:pt x="527957" y="0"/>
                </a:moveTo>
                <a:cubicBezTo>
                  <a:pt x="529771" y="9071"/>
                  <a:pt x="531156" y="18239"/>
                  <a:pt x="533400" y="27214"/>
                </a:cubicBezTo>
                <a:cubicBezTo>
                  <a:pt x="538417" y="47282"/>
                  <a:pt x="545961" y="66745"/>
                  <a:pt x="549728" y="87085"/>
                </a:cubicBezTo>
                <a:cubicBezTo>
                  <a:pt x="555055" y="115851"/>
                  <a:pt x="556985" y="145142"/>
                  <a:pt x="560614" y="174171"/>
                </a:cubicBezTo>
                <a:cubicBezTo>
                  <a:pt x="562428" y="205014"/>
                  <a:pt x="562983" y="235957"/>
                  <a:pt x="566057" y="266700"/>
                </a:cubicBezTo>
                <a:cubicBezTo>
                  <a:pt x="570244" y="308573"/>
                  <a:pt x="581418" y="349814"/>
                  <a:pt x="582385" y="391885"/>
                </a:cubicBezTo>
                <a:cubicBezTo>
                  <a:pt x="585054" y="507983"/>
                  <a:pt x="580037" y="624141"/>
                  <a:pt x="576942" y="740228"/>
                </a:cubicBezTo>
                <a:cubicBezTo>
                  <a:pt x="576408" y="760260"/>
                  <a:pt x="576221" y="780624"/>
                  <a:pt x="571500" y="800100"/>
                </a:cubicBezTo>
                <a:cubicBezTo>
                  <a:pt x="530422" y="969550"/>
                  <a:pt x="527433" y="879445"/>
                  <a:pt x="495300" y="1072242"/>
                </a:cubicBezTo>
                <a:cubicBezTo>
                  <a:pt x="485097" y="1133461"/>
                  <a:pt x="482173" y="1161708"/>
                  <a:pt x="462642" y="1224642"/>
                </a:cubicBezTo>
                <a:cubicBezTo>
                  <a:pt x="455152" y="1248777"/>
                  <a:pt x="448995" y="1274080"/>
                  <a:pt x="435428" y="1295400"/>
                </a:cubicBezTo>
                <a:cubicBezTo>
                  <a:pt x="412179" y="1331934"/>
                  <a:pt x="391025" y="1341635"/>
                  <a:pt x="359228" y="1360714"/>
                </a:cubicBezTo>
                <a:cubicBezTo>
                  <a:pt x="333151" y="1397223"/>
                  <a:pt x="329240" y="1390895"/>
                  <a:pt x="326571" y="1431471"/>
                </a:cubicBezTo>
                <a:cubicBezTo>
                  <a:pt x="291109" y="1970498"/>
                  <a:pt x="318294" y="1664044"/>
                  <a:pt x="299357" y="1872342"/>
                </a:cubicBezTo>
                <a:cubicBezTo>
                  <a:pt x="297543" y="1930399"/>
                  <a:pt x="297049" y="1988513"/>
                  <a:pt x="293914" y="2046514"/>
                </a:cubicBezTo>
                <a:cubicBezTo>
                  <a:pt x="280477" y="2295099"/>
                  <a:pt x="286456" y="2400973"/>
                  <a:pt x="244928" y="2601685"/>
                </a:cubicBezTo>
                <a:cubicBezTo>
                  <a:pt x="236193" y="2643904"/>
                  <a:pt x="211058" y="2673656"/>
                  <a:pt x="179614" y="2705100"/>
                </a:cubicBezTo>
                <a:cubicBezTo>
                  <a:pt x="168728" y="2715986"/>
                  <a:pt x="158463" y="2727529"/>
                  <a:pt x="146957" y="2737757"/>
                </a:cubicBezTo>
                <a:cubicBezTo>
                  <a:pt x="142068" y="2742103"/>
                  <a:pt x="135678" y="2744484"/>
                  <a:pt x="130628" y="2748642"/>
                </a:cubicBezTo>
                <a:cubicBezTo>
                  <a:pt x="104804" y="2769909"/>
                  <a:pt x="54428" y="2813957"/>
                  <a:pt x="54428" y="2813957"/>
                </a:cubicBezTo>
                <a:cubicBezTo>
                  <a:pt x="47171" y="2826657"/>
                  <a:pt x="40983" y="2840031"/>
                  <a:pt x="32657" y="2852057"/>
                </a:cubicBezTo>
                <a:cubicBezTo>
                  <a:pt x="19680" y="2870802"/>
                  <a:pt x="12586" y="2877569"/>
                  <a:pt x="0" y="2890157"/>
                </a:cubicBez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42054F5-7BD3-7E57-6C33-1F0DEBE3B2E5}"/>
              </a:ext>
            </a:extLst>
          </p:cNvPr>
          <p:cNvSpPr/>
          <p:nvPr/>
        </p:nvSpPr>
        <p:spPr>
          <a:xfrm>
            <a:off x="2999014" y="1649186"/>
            <a:ext cx="930729" cy="3015343"/>
          </a:xfrm>
          <a:custGeom>
            <a:avLst/>
            <a:gdLst>
              <a:gd name="connsiteX0" fmla="*/ 930729 w 930729"/>
              <a:gd name="connsiteY0" fmla="*/ 0 h 3015343"/>
              <a:gd name="connsiteX1" fmla="*/ 892629 w 930729"/>
              <a:gd name="connsiteY1" fmla="*/ 146957 h 3015343"/>
              <a:gd name="connsiteX2" fmla="*/ 783772 w 930729"/>
              <a:gd name="connsiteY2" fmla="*/ 212271 h 3015343"/>
              <a:gd name="connsiteX3" fmla="*/ 664029 w 930729"/>
              <a:gd name="connsiteY3" fmla="*/ 277585 h 3015343"/>
              <a:gd name="connsiteX4" fmla="*/ 527957 w 930729"/>
              <a:gd name="connsiteY4" fmla="*/ 321128 h 3015343"/>
              <a:gd name="connsiteX5" fmla="*/ 478972 w 930729"/>
              <a:gd name="connsiteY5" fmla="*/ 332014 h 3015343"/>
              <a:gd name="connsiteX6" fmla="*/ 451757 w 930729"/>
              <a:gd name="connsiteY6" fmla="*/ 337457 h 3015343"/>
              <a:gd name="connsiteX7" fmla="*/ 375557 w 930729"/>
              <a:gd name="connsiteY7" fmla="*/ 342900 h 3015343"/>
              <a:gd name="connsiteX8" fmla="*/ 321129 w 930729"/>
              <a:gd name="connsiteY8" fmla="*/ 370114 h 3015343"/>
              <a:gd name="connsiteX9" fmla="*/ 288472 w 930729"/>
              <a:gd name="connsiteY9" fmla="*/ 386443 h 3015343"/>
              <a:gd name="connsiteX10" fmla="*/ 261257 w 930729"/>
              <a:gd name="connsiteY10" fmla="*/ 408214 h 3015343"/>
              <a:gd name="connsiteX11" fmla="*/ 244929 w 930729"/>
              <a:gd name="connsiteY11" fmla="*/ 435428 h 3015343"/>
              <a:gd name="connsiteX12" fmla="*/ 228600 w 930729"/>
              <a:gd name="connsiteY12" fmla="*/ 593271 h 3015343"/>
              <a:gd name="connsiteX13" fmla="*/ 212272 w 930729"/>
              <a:gd name="connsiteY13" fmla="*/ 979714 h 3015343"/>
              <a:gd name="connsiteX14" fmla="*/ 201386 w 930729"/>
              <a:gd name="connsiteY14" fmla="*/ 1061357 h 3015343"/>
              <a:gd name="connsiteX15" fmla="*/ 195943 w 930729"/>
              <a:gd name="connsiteY15" fmla="*/ 1132114 h 3015343"/>
              <a:gd name="connsiteX16" fmla="*/ 168729 w 930729"/>
              <a:gd name="connsiteY16" fmla="*/ 1311728 h 3015343"/>
              <a:gd name="connsiteX17" fmla="*/ 163286 w 930729"/>
              <a:gd name="connsiteY17" fmla="*/ 1469571 h 3015343"/>
              <a:gd name="connsiteX18" fmla="*/ 146957 w 930729"/>
              <a:gd name="connsiteY18" fmla="*/ 1578428 h 3015343"/>
              <a:gd name="connsiteX19" fmla="*/ 174172 w 930729"/>
              <a:gd name="connsiteY19" fmla="*/ 2596243 h 3015343"/>
              <a:gd name="connsiteX20" fmla="*/ 185057 w 930729"/>
              <a:gd name="connsiteY20" fmla="*/ 2781300 h 3015343"/>
              <a:gd name="connsiteX21" fmla="*/ 179615 w 930729"/>
              <a:gd name="connsiteY21" fmla="*/ 2879271 h 3015343"/>
              <a:gd name="connsiteX22" fmla="*/ 174172 w 930729"/>
              <a:gd name="connsiteY22" fmla="*/ 2906485 h 3015343"/>
              <a:gd name="connsiteX23" fmla="*/ 152400 w 930729"/>
              <a:gd name="connsiteY23" fmla="*/ 2944585 h 3015343"/>
              <a:gd name="connsiteX24" fmla="*/ 54429 w 930729"/>
              <a:gd name="connsiteY24" fmla="*/ 2988128 h 3015343"/>
              <a:gd name="connsiteX25" fmla="*/ 0 w 930729"/>
              <a:gd name="connsiteY25" fmla="*/ 3015343 h 30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30729" h="3015343">
                <a:moveTo>
                  <a:pt x="930729" y="0"/>
                </a:moveTo>
                <a:cubicBezTo>
                  <a:pt x="918029" y="48986"/>
                  <a:pt x="915773" y="101954"/>
                  <a:pt x="892629" y="146957"/>
                </a:cubicBezTo>
                <a:cubicBezTo>
                  <a:pt x="876524" y="178271"/>
                  <a:pt x="813152" y="196942"/>
                  <a:pt x="783772" y="212271"/>
                </a:cubicBezTo>
                <a:cubicBezTo>
                  <a:pt x="733446" y="238528"/>
                  <a:pt x="711570" y="256786"/>
                  <a:pt x="664029" y="277585"/>
                </a:cubicBezTo>
                <a:cubicBezTo>
                  <a:pt x="629054" y="292886"/>
                  <a:pt x="555156" y="315084"/>
                  <a:pt x="527957" y="321128"/>
                </a:cubicBezTo>
                <a:lnTo>
                  <a:pt x="478972" y="332014"/>
                </a:lnTo>
                <a:cubicBezTo>
                  <a:pt x="469926" y="333952"/>
                  <a:pt x="460957" y="336489"/>
                  <a:pt x="451757" y="337457"/>
                </a:cubicBezTo>
                <a:cubicBezTo>
                  <a:pt x="426432" y="340123"/>
                  <a:pt x="400957" y="341086"/>
                  <a:pt x="375557" y="342900"/>
                </a:cubicBezTo>
                <a:lnTo>
                  <a:pt x="321129" y="370114"/>
                </a:lnTo>
                <a:cubicBezTo>
                  <a:pt x="310243" y="375557"/>
                  <a:pt x="297976" y="378840"/>
                  <a:pt x="288472" y="386443"/>
                </a:cubicBezTo>
                <a:lnTo>
                  <a:pt x="261257" y="408214"/>
                </a:lnTo>
                <a:cubicBezTo>
                  <a:pt x="255814" y="417285"/>
                  <a:pt x="248084" y="425331"/>
                  <a:pt x="244929" y="435428"/>
                </a:cubicBezTo>
                <a:cubicBezTo>
                  <a:pt x="231122" y="479612"/>
                  <a:pt x="230445" y="552230"/>
                  <a:pt x="228600" y="593271"/>
                </a:cubicBezTo>
                <a:cubicBezTo>
                  <a:pt x="222811" y="722070"/>
                  <a:pt x="219755" y="851002"/>
                  <a:pt x="212272" y="979714"/>
                </a:cubicBezTo>
                <a:cubicBezTo>
                  <a:pt x="210678" y="1007123"/>
                  <a:pt x="204311" y="1034058"/>
                  <a:pt x="201386" y="1061357"/>
                </a:cubicBezTo>
                <a:cubicBezTo>
                  <a:pt x="198866" y="1084878"/>
                  <a:pt x="199003" y="1108657"/>
                  <a:pt x="195943" y="1132114"/>
                </a:cubicBezTo>
                <a:cubicBezTo>
                  <a:pt x="188111" y="1192160"/>
                  <a:pt x="168729" y="1311728"/>
                  <a:pt x="168729" y="1311728"/>
                </a:cubicBezTo>
                <a:cubicBezTo>
                  <a:pt x="166915" y="1364342"/>
                  <a:pt x="167569" y="1417100"/>
                  <a:pt x="163286" y="1469571"/>
                </a:cubicBezTo>
                <a:cubicBezTo>
                  <a:pt x="160301" y="1506141"/>
                  <a:pt x="147179" y="1541737"/>
                  <a:pt x="146957" y="1578428"/>
                </a:cubicBezTo>
                <a:cubicBezTo>
                  <a:pt x="141183" y="2531053"/>
                  <a:pt x="144241" y="2079946"/>
                  <a:pt x="174172" y="2596243"/>
                </a:cubicBezTo>
                <a:cubicBezTo>
                  <a:pt x="185720" y="2795435"/>
                  <a:pt x="171210" y="2684358"/>
                  <a:pt x="185057" y="2781300"/>
                </a:cubicBezTo>
                <a:cubicBezTo>
                  <a:pt x="183243" y="2813957"/>
                  <a:pt x="182448" y="2846687"/>
                  <a:pt x="179615" y="2879271"/>
                </a:cubicBezTo>
                <a:cubicBezTo>
                  <a:pt x="178814" y="2888487"/>
                  <a:pt x="177730" y="2897946"/>
                  <a:pt x="174172" y="2906485"/>
                </a:cubicBezTo>
                <a:cubicBezTo>
                  <a:pt x="168546" y="2919987"/>
                  <a:pt x="163183" y="2934701"/>
                  <a:pt x="152400" y="2944585"/>
                </a:cubicBezTo>
                <a:cubicBezTo>
                  <a:pt x="139242" y="2956647"/>
                  <a:pt x="66292" y="2982546"/>
                  <a:pt x="54429" y="2988128"/>
                </a:cubicBezTo>
                <a:cubicBezTo>
                  <a:pt x="-20306" y="3023298"/>
                  <a:pt x="42622" y="3001136"/>
                  <a:pt x="0" y="3015343"/>
                </a:cubicBez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373F6A6-EE5A-7660-8F25-231B2090314D}"/>
              </a:ext>
            </a:extLst>
          </p:cNvPr>
          <p:cNvSpPr/>
          <p:nvPr/>
        </p:nvSpPr>
        <p:spPr>
          <a:xfrm>
            <a:off x="3004457" y="1638300"/>
            <a:ext cx="794657" cy="451757"/>
          </a:xfrm>
          <a:custGeom>
            <a:avLst/>
            <a:gdLst>
              <a:gd name="connsiteX0" fmla="*/ 794657 w 794657"/>
              <a:gd name="connsiteY0" fmla="*/ 0 h 451757"/>
              <a:gd name="connsiteX1" fmla="*/ 778329 w 794657"/>
              <a:gd name="connsiteY1" fmla="*/ 114300 h 451757"/>
              <a:gd name="connsiteX2" fmla="*/ 718457 w 794657"/>
              <a:gd name="connsiteY2" fmla="*/ 157843 h 451757"/>
              <a:gd name="connsiteX3" fmla="*/ 511629 w 794657"/>
              <a:gd name="connsiteY3" fmla="*/ 244929 h 451757"/>
              <a:gd name="connsiteX4" fmla="*/ 429986 w 794657"/>
              <a:gd name="connsiteY4" fmla="*/ 255814 h 451757"/>
              <a:gd name="connsiteX5" fmla="*/ 255814 w 794657"/>
              <a:gd name="connsiteY5" fmla="*/ 288471 h 451757"/>
              <a:gd name="connsiteX6" fmla="*/ 81643 w 794657"/>
              <a:gd name="connsiteY6" fmla="*/ 315686 h 451757"/>
              <a:gd name="connsiteX7" fmla="*/ 70757 w 794657"/>
              <a:gd name="connsiteY7" fmla="*/ 332014 h 451757"/>
              <a:gd name="connsiteX8" fmla="*/ 48986 w 794657"/>
              <a:gd name="connsiteY8" fmla="*/ 348343 h 451757"/>
              <a:gd name="connsiteX9" fmla="*/ 0 w 794657"/>
              <a:gd name="connsiteY9" fmla="*/ 451757 h 451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4657" h="451757">
                <a:moveTo>
                  <a:pt x="794657" y="0"/>
                </a:moveTo>
                <a:cubicBezTo>
                  <a:pt x="789214" y="38100"/>
                  <a:pt x="795061" y="79641"/>
                  <a:pt x="778329" y="114300"/>
                </a:cubicBezTo>
                <a:cubicBezTo>
                  <a:pt x="767601" y="136523"/>
                  <a:pt x="740619" y="146988"/>
                  <a:pt x="718457" y="157843"/>
                </a:cubicBezTo>
                <a:cubicBezTo>
                  <a:pt x="651278" y="190747"/>
                  <a:pt x="585778" y="235043"/>
                  <a:pt x="511629" y="244929"/>
                </a:cubicBezTo>
                <a:cubicBezTo>
                  <a:pt x="484415" y="248557"/>
                  <a:pt x="457068" y="251300"/>
                  <a:pt x="429986" y="255814"/>
                </a:cubicBezTo>
                <a:cubicBezTo>
                  <a:pt x="290740" y="279021"/>
                  <a:pt x="406021" y="266490"/>
                  <a:pt x="255814" y="288471"/>
                </a:cubicBezTo>
                <a:cubicBezTo>
                  <a:pt x="80398" y="314142"/>
                  <a:pt x="177966" y="291605"/>
                  <a:pt x="81643" y="315686"/>
                </a:cubicBezTo>
                <a:cubicBezTo>
                  <a:pt x="78014" y="321129"/>
                  <a:pt x="75382" y="327389"/>
                  <a:pt x="70757" y="332014"/>
                </a:cubicBezTo>
                <a:cubicBezTo>
                  <a:pt x="64343" y="338428"/>
                  <a:pt x="54429" y="341086"/>
                  <a:pt x="48986" y="348343"/>
                </a:cubicBezTo>
                <a:cubicBezTo>
                  <a:pt x="2742" y="410002"/>
                  <a:pt x="8767" y="399154"/>
                  <a:pt x="0" y="451757"/>
                </a:cubicBez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C9A8F14-6F7F-EFC4-7759-BD3B50B3B365}"/>
              </a:ext>
            </a:extLst>
          </p:cNvPr>
          <p:cNvSpPr/>
          <p:nvPr/>
        </p:nvSpPr>
        <p:spPr>
          <a:xfrm>
            <a:off x="2389414" y="1627414"/>
            <a:ext cx="1105833" cy="2922816"/>
          </a:xfrm>
          <a:custGeom>
            <a:avLst/>
            <a:gdLst>
              <a:gd name="connsiteX0" fmla="*/ 1099457 w 1105833"/>
              <a:gd name="connsiteY0" fmla="*/ 0 h 2922816"/>
              <a:gd name="connsiteX1" fmla="*/ 1088572 w 1105833"/>
              <a:gd name="connsiteY1" fmla="*/ 141515 h 2922816"/>
              <a:gd name="connsiteX2" fmla="*/ 870857 w 1105833"/>
              <a:gd name="connsiteY2" fmla="*/ 228600 h 2922816"/>
              <a:gd name="connsiteX3" fmla="*/ 571500 w 1105833"/>
              <a:gd name="connsiteY3" fmla="*/ 326572 h 2922816"/>
              <a:gd name="connsiteX4" fmla="*/ 359229 w 1105833"/>
              <a:gd name="connsiteY4" fmla="*/ 386443 h 2922816"/>
              <a:gd name="connsiteX5" fmla="*/ 310243 w 1105833"/>
              <a:gd name="connsiteY5" fmla="*/ 424543 h 2922816"/>
              <a:gd name="connsiteX6" fmla="*/ 283029 w 1105833"/>
              <a:gd name="connsiteY6" fmla="*/ 478972 h 2922816"/>
              <a:gd name="connsiteX7" fmla="*/ 266700 w 1105833"/>
              <a:gd name="connsiteY7" fmla="*/ 620486 h 2922816"/>
              <a:gd name="connsiteX8" fmla="*/ 261257 w 1105833"/>
              <a:gd name="connsiteY8" fmla="*/ 908957 h 2922816"/>
              <a:gd name="connsiteX9" fmla="*/ 244929 w 1105833"/>
              <a:gd name="connsiteY9" fmla="*/ 1061357 h 2922816"/>
              <a:gd name="connsiteX10" fmla="*/ 234043 w 1105833"/>
              <a:gd name="connsiteY10" fmla="*/ 1279072 h 2922816"/>
              <a:gd name="connsiteX11" fmla="*/ 223157 w 1105833"/>
              <a:gd name="connsiteY11" fmla="*/ 1382486 h 2922816"/>
              <a:gd name="connsiteX12" fmla="*/ 217715 w 1105833"/>
              <a:gd name="connsiteY12" fmla="*/ 1567543 h 2922816"/>
              <a:gd name="connsiteX13" fmla="*/ 212272 w 1105833"/>
              <a:gd name="connsiteY13" fmla="*/ 1638300 h 2922816"/>
              <a:gd name="connsiteX14" fmla="*/ 195943 w 1105833"/>
              <a:gd name="connsiteY14" fmla="*/ 1970315 h 2922816"/>
              <a:gd name="connsiteX15" fmla="*/ 185057 w 1105833"/>
              <a:gd name="connsiteY15" fmla="*/ 2340429 h 2922816"/>
              <a:gd name="connsiteX16" fmla="*/ 174172 w 1105833"/>
              <a:gd name="connsiteY16" fmla="*/ 2601686 h 2922816"/>
              <a:gd name="connsiteX17" fmla="*/ 168729 w 1105833"/>
              <a:gd name="connsiteY17" fmla="*/ 2688772 h 2922816"/>
              <a:gd name="connsiteX18" fmla="*/ 152400 w 1105833"/>
              <a:gd name="connsiteY18" fmla="*/ 2830286 h 2922816"/>
              <a:gd name="connsiteX19" fmla="*/ 125186 w 1105833"/>
              <a:gd name="connsiteY19" fmla="*/ 2846615 h 2922816"/>
              <a:gd name="connsiteX20" fmla="*/ 81643 w 1105833"/>
              <a:gd name="connsiteY20" fmla="*/ 2879272 h 2922816"/>
              <a:gd name="connsiteX21" fmla="*/ 0 w 1105833"/>
              <a:gd name="connsiteY21" fmla="*/ 2922815 h 292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05833" h="2922816">
                <a:moveTo>
                  <a:pt x="1099457" y="0"/>
                </a:moveTo>
                <a:cubicBezTo>
                  <a:pt x="1099802" y="6204"/>
                  <a:pt x="1119208" y="118174"/>
                  <a:pt x="1088572" y="141515"/>
                </a:cubicBezTo>
                <a:cubicBezTo>
                  <a:pt x="1059330" y="163794"/>
                  <a:pt x="896380" y="218613"/>
                  <a:pt x="870857" y="228600"/>
                </a:cubicBezTo>
                <a:cubicBezTo>
                  <a:pt x="602588" y="333576"/>
                  <a:pt x="889369" y="236510"/>
                  <a:pt x="571500" y="326572"/>
                </a:cubicBezTo>
                <a:cubicBezTo>
                  <a:pt x="339095" y="392420"/>
                  <a:pt x="486784" y="360931"/>
                  <a:pt x="359229" y="386443"/>
                </a:cubicBezTo>
                <a:cubicBezTo>
                  <a:pt x="348526" y="393578"/>
                  <a:pt x="319139" y="410088"/>
                  <a:pt x="310243" y="424543"/>
                </a:cubicBezTo>
                <a:cubicBezTo>
                  <a:pt x="299612" y="441818"/>
                  <a:pt x="292100" y="460829"/>
                  <a:pt x="283029" y="478972"/>
                </a:cubicBezTo>
                <a:cubicBezTo>
                  <a:pt x="278806" y="510647"/>
                  <a:pt x="267833" y="584242"/>
                  <a:pt x="266700" y="620486"/>
                </a:cubicBezTo>
                <a:cubicBezTo>
                  <a:pt x="263696" y="716613"/>
                  <a:pt x="264215" y="812828"/>
                  <a:pt x="261257" y="908957"/>
                </a:cubicBezTo>
                <a:cubicBezTo>
                  <a:pt x="259971" y="950744"/>
                  <a:pt x="249707" y="1023136"/>
                  <a:pt x="244929" y="1061357"/>
                </a:cubicBezTo>
                <a:cubicBezTo>
                  <a:pt x="241300" y="1133929"/>
                  <a:pt x="238958" y="1206576"/>
                  <a:pt x="234043" y="1279072"/>
                </a:cubicBezTo>
                <a:cubicBezTo>
                  <a:pt x="231698" y="1313654"/>
                  <a:pt x="225116" y="1347880"/>
                  <a:pt x="223157" y="1382486"/>
                </a:cubicBezTo>
                <a:cubicBezTo>
                  <a:pt x="219670" y="1444100"/>
                  <a:pt x="220339" y="1505886"/>
                  <a:pt x="217715" y="1567543"/>
                </a:cubicBezTo>
                <a:cubicBezTo>
                  <a:pt x="216709" y="1591177"/>
                  <a:pt x="213795" y="1614694"/>
                  <a:pt x="212272" y="1638300"/>
                </a:cubicBezTo>
                <a:cubicBezTo>
                  <a:pt x="207328" y="1714926"/>
                  <a:pt x="196812" y="1940764"/>
                  <a:pt x="195943" y="1970315"/>
                </a:cubicBezTo>
                <a:cubicBezTo>
                  <a:pt x="192314" y="2093686"/>
                  <a:pt x="189310" y="2217078"/>
                  <a:pt x="185057" y="2340429"/>
                </a:cubicBezTo>
                <a:cubicBezTo>
                  <a:pt x="182053" y="2427538"/>
                  <a:pt x="178253" y="2514620"/>
                  <a:pt x="174172" y="2601686"/>
                </a:cubicBezTo>
                <a:cubicBezTo>
                  <a:pt x="172810" y="2630739"/>
                  <a:pt x="171487" y="2659818"/>
                  <a:pt x="168729" y="2688772"/>
                </a:cubicBezTo>
                <a:cubicBezTo>
                  <a:pt x="164227" y="2736042"/>
                  <a:pt x="165027" y="2784511"/>
                  <a:pt x="152400" y="2830286"/>
                </a:cubicBezTo>
                <a:cubicBezTo>
                  <a:pt x="149587" y="2840484"/>
                  <a:pt x="133884" y="2840593"/>
                  <a:pt x="125186" y="2846615"/>
                </a:cubicBezTo>
                <a:cubicBezTo>
                  <a:pt x="110269" y="2856942"/>
                  <a:pt x="96949" y="2869532"/>
                  <a:pt x="81643" y="2879272"/>
                </a:cubicBezTo>
                <a:cubicBezTo>
                  <a:pt x="11804" y="2923715"/>
                  <a:pt x="34205" y="2922815"/>
                  <a:pt x="0" y="2922815"/>
                </a:cubicBez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1735BA2-2A26-F90C-2BB0-67974543FA12}"/>
              </a:ext>
            </a:extLst>
          </p:cNvPr>
          <p:cNvSpPr/>
          <p:nvPr/>
        </p:nvSpPr>
        <p:spPr>
          <a:xfrm>
            <a:off x="2378529" y="1621971"/>
            <a:ext cx="930728" cy="517077"/>
          </a:xfrm>
          <a:custGeom>
            <a:avLst/>
            <a:gdLst>
              <a:gd name="connsiteX0" fmla="*/ 930728 w 930728"/>
              <a:gd name="connsiteY0" fmla="*/ 0 h 517077"/>
              <a:gd name="connsiteX1" fmla="*/ 876300 w 930728"/>
              <a:gd name="connsiteY1" fmla="*/ 157843 h 517077"/>
              <a:gd name="connsiteX2" fmla="*/ 810985 w 930728"/>
              <a:gd name="connsiteY2" fmla="*/ 195943 h 517077"/>
              <a:gd name="connsiteX3" fmla="*/ 658585 w 930728"/>
              <a:gd name="connsiteY3" fmla="*/ 239486 h 517077"/>
              <a:gd name="connsiteX4" fmla="*/ 391885 w 930728"/>
              <a:gd name="connsiteY4" fmla="*/ 299358 h 517077"/>
              <a:gd name="connsiteX5" fmla="*/ 163285 w 930728"/>
              <a:gd name="connsiteY5" fmla="*/ 359229 h 517077"/>
              <a:gd name="connsiteX6" fmla="*/ 48985 w 930728"/>
              <a:gd name="connsiteY6" fmla="*/ 413658 h 517077"/>
              <a:gd name="connsiteX7" fmla="*/ 38100 w 930728"/>
              <a:gd name="connsiteY7" fmla="*/ 435429 h 517077"/>
              <a:gd name="connsiteX8" fmla="*/ 21771 w 930728"/>
              <a:gd name="connsiteY8" fmla="*/ 462643 h 517077"/>
              <a:gd name="connsiteX9" fmla="*/ 0 w 930728"/>
              <a:gd name="connsiteY9" fmla="*/ 517072 h 51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0728" h="517077">
                <a:moveTo>
                  <a:pt x="930728" y="0"/>
                </a:moveTo>
                <a:cubicBezTo>
                  <a:pt x="921960" y="70140"/>
                  <a:pt x="929917" y="104226"/>
                  <a:pt x="876300" y="157843"/>
                </a:cubicBezTo>
                <a:cubicBezTo>
                  <a:pt x="858477" y="175666"/>
                  <a:pt x="834056" y="185792"/>
                  <a:pt x="810985" y="195943"/>
                </a:cubicBezTo>
                <a:cubicBezTo>
                  <a:pt x="782894" y="208303"/>
                  <a:pt x="684649" y="231553"/>
                  <a:pt x="658585" y="239486"/>
                </a:cubicBezTo>
                <a:cubicBezTo>
                  <a:pt x="444080" y="304770"/>
                  <a:pt x="556970" y="290186"/>
                  <a:pt x="391885" y="299358"/>
                </a:cubicBezTo>
                <a:cubicBezTo>
                  <a:pt x="334836" y="312523"/>
                  <a:pt x="193635" y="344054"/>
                  <a:pt x="163285" y="359229"/>
                </a:cubicBezTo>
                <a:cubicBezTo>
                  <a:pt x="81989" y="399877"/>
                  <a:pt x="120214" y="382000"/>
                  <a:pt x="48985" y="413658"/>
                </a:cubicBezTo>
                <a:cubicBezTo>
                  <a:pt x="45357" y="420915"/>
                  <a:pt x="42040" y="428337"/>
                  <a:pt x="38100" y="435429"/>
                </a:cubicBezTo>
                <a:cubicBezTo>
                  <a:pt x="32962" y="444677"/>
                  <a:pt x="25700" y="452821"/>
                  <a:pt x="21771" y="462643"/>
                </a:cubicBezTo>
                <a:cubicBezTo>
                  <a:pt x="-696" y="518809"/>
                  <a:pt x="24922" y="517072"/>
                  <a:pt x="0" y="517072"/>
                </a:cubicBez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9C87969-7020-EE64-AA8D-9A3C29B1ECFD}"/>
              </a:ext>
            </a:extLst>
          </p:cNvPr>
          <p:cNvCxnSpPr>
            <a:cxnSpLocks/>
          </p:cNvCxnSpPr>
          <p:nvPr/>
        </p:nvCxnSpPr>
        <p:spPr>
          <a:xfrm flipH="1">
            <a:off x="3244713" y="1388039"/>
            <a:ext cx="137006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tailEnd type="triangle"/>
          </a:ln>
          <a:effectLst>
            <a:glow rad="762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372FC82-1EA2-0B7D-0500-F3BDE2345858}"/>
              </a:ext>
            </a:extLst>
          </p:cNvPr>
          <p:cNvSpPr txBox="1"/>
          <p:nvPr/>
        </p:nvSpPr>
        <p:spPr>
          <a:xfrm>
            <a:off x="1488501" y="107125"/>
            <a:ext cx="9037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Encoder feedback routing – More visuals </a:t>
            </a:r>
          </a:p>
        </p:txBody>
      </p:sp>
    </p:spTree>
    <p:extLst>
      <p:ext uri="{BB962C8B-B14F-4D97-AF65-F5344CB8AC3E}">
        <p14:creationId xmlns:p14="http://schemas.microsoft.com/office/powerpoint/2010/main" val="379537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4580-4489-0DF3-5F9D-2449CA7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4362-E36D-0BA0-52E9-CA4B62371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3C40B-C090-6085-16E3-1B597ACCAF2A}"/>
              </a:ext>
            </a:extLst>
          </p:cNvPr>
          <p:cNvSpPr txBox="1"/>
          <p:nvPr/>
        </p:nvSpPr>
        <p:spPr>
          <a:xfrm>
            <a:off x="2805490" y="2331368"/>
            <a:ext cx="6173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DIO </a:t>
            </a:r>
          </a:p>
          <a:p>
            <a:pPr algn="ctr"/>
            <a:r>
              <a:rPr lang="en-US" sz="5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C-Series Module</a:t>
            </a:r>
          </a:p>
        </p:txBody>
      </p:sp>
    </p:spTree>
    <p:extLst>
      <p:ext uri="{BB962C8B-B14F-4D97-AF65-F5344CB8AC3E}">
        <p14:creationId xmlns:p14="http://schemas.microsoft.com/office/powerpoint/2010/main" val="3371834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91E5F-4055-D159-CA66-FE2513EB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60ED-F1BF-335B-21F9-64FE1A87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2F67A-CA4E-9467-3FE4-4D9BF25D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4" y="416881"/>
            <a:ext cx="4036883" cy="5997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81CD7-C97D-AFBA-5D57-F0DD6CC570CB}"/>
              </a:ext>
            </a:extLst>
          </p:cNvPr>
          <p:cNvSpPr txBox="1"/>
          <p:nvPr/>
        </p:nvSpPr>
        <p:spPr>
          <a:xfrm>
            <a:off x="6699523" y="178794"/>
            <a:ext cx="4833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</a:t>
            </a:r>
            <a:r>
              <a:rPr lang="en-US" sz="36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Pinmap</a:t>
            </a:r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 Regions</a:t>
            </a:r>
          </a:p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C-Series Module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A3523-820F-82A8-0FC8-15CFC52B4934}"/>
              </a:ext>
            </a:extLst>
          </p:cNvPr>
          <p:cNvSpPr/>
          <p:nvPr/>
        </p:nvSpPr>
        <p:spPr>
          <a:xfrm>
            <a:off x="1625641" y="477518"/>
            <a:ext cx="1542102" cy="17268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C-Module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Comm/</a:t>
            </a:r>
            <a:r>
              <a:rPr lang="en-US" b="1" dirty="0" err="1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Pwr</a:t>
            </a:r>
            <a:endParaRPr lang="en-US" b="1" dirty="0">
              <a:solidFill>
                <a:schemeClr val="tx1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BFA7E-86D2-6A49-8921-8D6C8BECBAE1}"/>
              </a:ext>
            </a:extLst>
          </p:cNvPr>
          <p:cNvSpPr txBox="1"/>
          <p:nvPr/>
        </p:nvSpPr>
        <p:spPr>
          <a:xfrm>
            <a:off x="5381700" y="1861975"/>
            <a:ext cx="5699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Some pins on the first and second row are dedicated for the control and power of C-series modules</a:t>
            </a:r>
          </a:p>
          <a:p>
            <a:pPr marL="457200" indent="-457200">
              <a:buAutoNum type="arabicPeriod"/>
            </a:pPr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Routing guideline for c-series module is in </a:t>
            </a:r>
            <a:b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</a:b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(mezzanine card design guide.pdf)</a:t>
            </a:r>
          </a:p>
        </p:txBody>
      </p:sp>
    </p:spTree>
    <p:extLst>
      <p:ext uri="{BB962C8B-B14F-4D97-AF65-F5344CB8AC3E}">
        <p14:creationId xmlns:p14="http://schemas.microsoft.com/office/powerpoint/2010/main" val="521334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90361-9E3C-4F03-A244-C5B7346D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D8C52D-BB8F-DED2-7658-451E7AFA9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978" y="4142882"/>
            <a:ext cx="6129338" cy="271511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637CB9-2834-417F-1460-F12A4312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43" y="1262290"/>
            <a:ext cx="6706016" cy="2592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19629-F174-9C08-EF77-F4ED79C3BE90}"/>
              </a:ext>
            </a:extLst>
          </p:cNvPr>
          <p:cNvSpPr txBox="1"/>
          <p:nvPr/>
        </p:nvSpPr>
        <p:spPr>
          <a:xfrm>
            <a:off x="2969351" y="104769"/>
            <a:ext cx="5563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C-Series Module Routing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331470-7BC6-19E5-C793-71FEF5EFB3BF}"/>
              </a:ext>
            </a:extLst>
          </p:cNvPr>
          <p:cNvSpPr/>
          <p:nvPr/>
        </p:nvSpPr>
        <p:spPr>
          <a:xfrm>
            <a:off x="6869972" y="2882252"/>
            <a:ext cx="1475742" cy="736847"/>
          </a:xfrm>
          <a:prstGeom prst="roundRect">
            <a:avLst/>
          </a:prstGeom>
          <a:noFill/>
          <a:ln w="508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F62300-020E-8A8A-7F0B-B717FAF2E595}"/>
              </a:ext>
            </a:extLst>
          </p:cNvPr>
          <p:cNvSpPr/>
          <p:nvPr/>
        </p:nvSpPr>
        <p:spPr>
          <a:xfrm>
            <a:off x="6646815" y="4502214"/>
            <a:ext cx="773614" cy="1865528"/>
          </a:xfrm>
          <a:prstGeom prst="roundRect">
            <a:avLst/>
          </a:prstGeom>
          <a:noFill/>
          <a:ln w="508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AD0CB8-CDF2-E860-4F87-74E799639A1B}"/>
              </a:ext>
            </a:extLst>
          </p:cNvPr>
          <p:cNvSpPr/>
          <p:nvPr/>
        </p:nvSpPr>
        <p:spPr>
          <a:xfrm>
            <a:off x="6823351" y="1501983"/>
            <a:ext cx="1475742" cy="1189605"/>
          </a:xfrm>
          <a:prstGeom prst="roundRect">
            <a:avLst/>
          </a:prstGeom>
          <a:noFill/>
          <a:ln w="508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BCBD50-AF65-B71F-212D-73A7BB04C7D7}"/>
              </a:ext>
            </a:extLst>
          </p:cNvPr>
          <p:cNvSpPr/>
          <p:nvPr/>
        </p:nvSpPr>
        <p:spPr>
          <a:xfrm>
            <a:off x="3315786" y="5043144"/>
            <a:ext cx="2547985" cy="932764"/>
          </a:xfrm>
          <a:prstGeom prst="roundRect">
            <a:avLst/>
          </a:prstGeom>
          <a:noFill/>
          <a:ln w="508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EDCDB-DD06-710A-4FB8-0986C64514C1}"/>
              </a:ext>
            </a:extLst>
          </p:cNvPr>
          <p:cNvSpPr txBox="1"/>
          <p:nvPr/>
        </p:nvSpPr>
        <p:spPr>
          <a:xfrm>
            <a:off x="6614573" y="3357489"/>
            <a:ext cx="2041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Connector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C7FA38-D0E4-1497-6FD2-AED2FB0A1498}"/>
              </a:ext>
            </a:extLst>
          </p:cNvPr>
          <p:cNvSpPr txBox="1"/>
          <p:nvPr/>
        </p:nvSpPr>
        <p:spPr>
          <a:xfrm>
            <a:off x="6081172" y="6060160"/>
            <a:ext cx="2041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Connector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4C4435-4B4D-DABF-B3F7-8C451C3CD846}"/>
              </a:ext>
            </a:extLst>
          </p:cNvPr>
          <p:cNvSpPr txBox="1"/>
          <p:nvPr/>
        </p:nvSpPr>
        <p:spPr>
          <a:xfrm>
            <a:off x="6540529" y="1178038"/>
            <a:ext cx="2041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Power 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63899C-2290-AC52-79A3-7E927B6AE286}"/>
              </a:ext>
            </a:extLst>
          </p:cNvPr>
          <p:cNvSpPr txBox="1"/>
          <p:nvPr/>
        </p:nvSpPr>
        <p:spPr>
          <a:xfrm>
            <a:off x="3539093" y="5693725"/>
            <a:ext cx="2041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Power Filter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3FBD45-B9BD-5CB3-E918-8BE309AA04FB}"/>
              </a:ext>
            </a:extLst>
          </p:cNvPr>
          <p:cNvSpPr/>
          <p:nvPr/>
        </p:nvSpPr>
        <p:spPr>
          <a:xfrm>
            <a:off x="3047676" y="1722206"/>
            <a:ext cx="736924" cy="76477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548366-D212-98DC-4E8C-7211C64F3ED7}"/>
              </a:ext>
            </a:extLst>
          </p:cNvPr>
          <p:cNvSpPr txBox="1"/>
          <p:nvPr/>
        </p:nvSpPr>
        <p:spPr>
          <a:xfrm>
            <a:off x="2116268" y="1262290"/>
            <a:ext cx="2599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C-Module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Comm/</a:t>
            </a:r>
            <a:r>
              <a:rPr lang="en-US" b="1" dirty="0" err="1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Pwr</a:t>
            </a:r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 Pins</a:t>
            </a:r>
            <a:endParaRPr lang="en-US" b="1" dirty="0">
              <a:solidFill>
                <a:schemeClr val="tx1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69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6F8E-57CD-7DCE-C69E-629548D9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17E6-DC43-26E4-8868-BD079E919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F1390-7E45-9F80-53DD-A793D377A7E9}"/>
              </a:ext>
            </a:extLst>
          </p:cNvPr>
          <p:cNvSpPr txBox="1"/>
          <p:nvPr/>
        </p:nvSpPr>
        <p:spPr>
          <a:xfrm>
            <a:off x="4086950" y="152142"/>
            <a:ext cx="788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C-Series Module’s Output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4DD98-C64B-6191-8353-3E56E230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50" y="1264147"/>
            <a:ext cx="5831277" cy="432970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63A982-21EA-E0E9-A754-F55767B16337}"/>
              </a:ext>
            </a:extLst>
          </p:cNvPr>
          <p:cNvSpPr/>
          <p:nvPr/>
        </p:nvSpPr>
        <p:spPr>
          <a:xfrm>
            <a:off x="424127" y="3429000"/>
            <a:ext cx="519302" cy="876104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D4054-D99A-C94A-DC0A-702B570BDC57}"/>
              </a:ext>
            </a:extLst>
          </p:cNvPr>
          <p:cNvSpPr/>
          <p:nvPr/>
        </p:nvSpPr>
        <p:spPr>
          <a:xfrm>
            <a:off x="3465101" y="3046586"/>
            <a:ext cx="2778094" cy="2428386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C128313-8EEA-1908-9EE0-9EBC4C11CE71}"/>
              </a:ext>
            </a:extLst>
          </p:cNvPr>
          <p:cNvSpPr/>
          <p:nvPr/>
        </p:nvSpPr>
        <p:spPr>
          <a:xfrm>
            <a:off x="3545951" y="3107825"/>
            <a:ext cx="2594316" cy="2365289"/>
          </a:xfrm>
          <a:prstGeom prst="roundRect">
            <a:avLst>
              <a:gd name="adj" fmla="val 872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Series Module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Analog Out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BAE3ED6-50B5-37D6-18BD-C4DAB853D319}"/>
              </a:ext>
            </a:extLst>
          </p:cNvPr>
          <p:cNvSpPr/>
          <p:nvPr/>
        </p:nvSpPr>
        <p:spPr>
          <a:xfrm>
            <a:off x="662366" y="4075835"/>
            <a:ext cx="4256836" cy="2255487"/>
          </a:xfrm>
          <a:custGeom>
            <a:avLst/>
            <a:gdLst>
              <a:gd name="connsiteX0" fmla="*/ 3924131 w 4059180"/>
              <a:gd name="connsiteY0" fmla="*/ 1358283 h 2257528"/>
              <a:gd name="connsiteX1" fmla="*/ 3653362 w 4059180"/>
              <a:gd name="connsiteY1" fmla="*/ 2246050 h 2257528"/>
              <a:gd name="connsiteX2" fmla="*/ 519544 w 4059180"/>
              <a:gd name="connsiteY2" fmla="*/ 1735584 h 2257528"/>
              <a:gd name="connsiteX3" fmla="*/ 35711 w 4059180"/>
              <a:gd name="connsiteY3" fmla="*/ 0 h 2257528"/>
              <a:gd name="connsiteX0" fmla="*/ 4252604 w 4309057"/>
              <a:gd name="connsiteY0" fmla="*/ 1402671 h 2255487"/>
              <a:gd name="connsiteX1" fmla="*/ 3653362 w 4309057"/>
              <a:gd name="connsiteY1" fmla="*/ 2246050 h 2255487"/>
              <a:gd name="connsiteX2" fmla="*/ 519544 w 4309057"/>
              <a:gd name="connsiteY2" fmla="*/ 1735584 h 2255487"/>
              <a:gd name="connsiteX3" fmla="*/ 35711 w 4309057"/>
              <a:gd name="connsiteY3" fmla="*/ 0 h 2255487"/>
              <a:gd name="connsiteX0" fmla="*/ 4252604 w 4256836"/>
              <a:gd name="connsiteY0" fmla="*/ 1402671 h 2255487"/>
              <a:gd name="connsiteX1" fmla="*/ 3653362 w 4256836"/>
              <a:gd name="connsiteY1" fmla="*/ 2246050 h 2255487"/>
              <a:gd name="connsiteX2" fmla="*/ 519544 w 4256836"/>
              <a:gd name="connsiteY2" fmla="*/ 1735584 h 2255487"/>
              <a:gd name="connsiteX3" fmla="*/ 35711 w 4256836"/>
              <a:gd name="connsiteY3" fmla="*/ 0 h 225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6836" h="2255487">
                <a:moveTo>
                  <a:pt x="4252604" y="1402671"/>
                </a:moveTo>
                <a:cubicBezTo>
                  <a:pt x="4267770" y="1832868"/>
                  <a:pt x="4275539" y="2190565"/>
                  <a:pt x="3653362" y="2246050"/>
                </a:cubicBezTo>
                <a:cubicBezTo>
                  <a:pt x="3031185" y="2301535"/>
                  <a:pt x="1122486" y="2109926"/>
                  <a:pt x="519544" y="1735584"/>
                </a:cubicBezTo>
                <a:cubicBezTo>
                  <a:pt x="-83398" y="1361242"/>
                  <a:pt x="-23844" y="680621"/>
                  <a:pt x="35711" y="0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stealth"/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21A7DD-BBF4-18E2-6301-6CD9DF4FE6E1}"/>
              </a:ext>
            </a:extLst>
          </p:cNvPr>
          <p:cNvSpPr/>
          <p:nvPr/>
        </p:nvSpPr>
        <p:spPr>
          <a:xfrm>
            <a:off x="2109640" y="6024951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D23056-B842-485F-60A3-267786A62F1E}"/>
              </a:ext>
            </a:extLst>
          </p:cNvPr>
          <p:cNvSpPr txBox="1"/>
          <p:nvPr/>
        </p:nvSpPr>
        <p:spPr>
          <a:xfrm>
            <a:off x="6471513" y="1528146"/>
            <a:ext cx="56993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C-Series module outputs analog signals (AO)</a:t>
            </a:r>
          </a:p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Each AO will be fed into corresponding motor driver</a:t>
            </a:r>
          </a:p>
          <a:p>
            <a:pPr marL="457200" indent="-457200">
              <a:buAutoNum type="arabicPeriod"/>
            </a:pPr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I’ll make a custom cable, so no need to worry about the orientation or pin orders of the connector in dashed-line-box.</a:t>
            </a:r>
            <a:b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</a:b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(</a:t>
            </a:r>
            <a:r>
              <a:rPr lang="en-US" sz="20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picoclasp</a:t>
            </a: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 vertical 20 pos header) </a:t>
            </a:r>
          </a:p>
          <a:p>
            <a:pPr marL="457200" indent="-457200">
              <a:buAutoNum type="arabicPeriod"/>
            </a:pPr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5EA4A3-69A8-8F20-907D-06C627BC234E}"/>
              </a:ext>
            </a:extLst>
          </p:cNvPr>
          <p:cNvCxnSpPr>
            <a:cxnSpLocks/>
          </p:cNvCxnSpPr>
          <p:nvPr/>
        </p:nvCxnSpPr>
        <p:spPr>
          <a:xfrm flipV="1">
            <a:off x="941435" y="3498476"/>
            <a:ext cx="229868" cy="194739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stealth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54A51EA-4A10-E2C8-EC5A-68365426D2A8}"/>
              </a:ext>
            </a:extLst>
          </p:cNvPr>
          <p:cNvCxnSpPr>
            <a:cxnSpLocks/>
          </p:cNvCxnSpPr>
          <p:nvPr/>
        </p:nvCxnSpPr>
        <p:spPr>
          <a:xfrm flipV="1">
            <a:off x="941435" y="3547367"/>
            <a:ext cx="552085" cy="194739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stealth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009A13-6C74-C014-FA91-E1F027B93364}"/>
              </a:ext>
            </a:extLst>
          </p:cNvPr>
          <p:cNvCxnSpPr>
            <a:cxnSpLocks/>
          </p:cNvCxnSpPr>
          <p:nvPr/>
        </p:nvCxnSpPr>
        <p:spPr>
          <a:xfrm flipV="1">
            <a:off x="941435" y="3611428"/>
            <a:ext cx="986787" cy="161842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stealth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C6C430-D62B-5D46-A5DE-183088E0139B}"/>
              </a:ext>
            </a:extLst>
          </p:cNvPr>
          <p:cNvCxnSpPr>
            <a:cxnSpLocks/>
          </p:cNvCxnSpPr>
          <p:nvPr/>
        </p:nvCxnSpPr>
        <p:spPr>
          <a:xfrm flipV="1">
            <a:off x="952955" y="3627876"/>
            <a:ext cx="1429052" cy="193200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stealth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92488C-BDA1-FA83-9F33-4138A0F1C1F1}"/>
              </a:ext>
            </a:extLst>
          </p:cNvPr>
          <p:cNvCxnSpPr>
            <a:cxnSpLocks/>
          </p:cNvCxnSpPr>
          <p:nvPr/>
        </p:nvCxnSpPr>
        <p:spPr>
          <a:xfrm flipV="1">
            <a:off x="952955" y="3724476"/>
            <a:ext cx="1609156" cy="127194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stealth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77FA55-A92B-F737-CBC9-559AF8A460B1}"/>
              </a:ext>
            </a:extLst>
          </p:cNvPr>
          <p:cNvCxnSpPr>
            <a:cxnSpLocks/>
          </p:cNvCxnSpPr>
          <p:nvPr/>
        </p:nvCxnSpPr>
        <p:spPr>
          <a:xfrm>
            <a:off x="952955" y="3875819"/>
            <a:ext cx="1618682" cy="943861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stealth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3D0744-72F8-3BC3-C0DB-52A71A9CB98F}"/>
              </a:ext>
            </a:extLst>
          </p:cNvPr>
          <p:cNvCxnSpPr>
            <a:cxnSpLocks/>
          </p:cNvCxnSpPr>
          <p:nvPr/>
        </p:nvCxnSpPr>
        <p:spPr>
          <a:xfrm>
            <a:off x="943429" y="3886771"/>
            <a:ext cx="1278529" cy="932909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stealth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239AEE-5E10-84EB-DD7B-654EA76F475B}"/>
              </a:ext>
            </a:extLst>
          </p:cNvPr>
          <p:cNvCxnSpPr>
            <a:cxnSpLocks/>
          </p:cNvCxnSpPr>
          <p:nvPr/>
        </p:nvCxnSpPr>
        <p:spPr>
          <a:xfrm>
            <a:off x="947762" y="3917365"/>
            <a:ext cx="889131" cy="902315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stealth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703259-47C0-DD08-F43E-C78A3023F8D4}"/>
              </a:ext>
            </a:extLst>
          </p:cNvPr>
          <p:cNvCxnSpPr>
            <a:cxnSpLocks/>
          </p:cNvCxnSpPr>
          <p:nvPr/>
        </p:nvCxnSpPr>
        <p:spPr>
          <a:xfrm>
            <a:off x="966878" y="4021092"/>
            <a:ext cx="526642" cy="809540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stealth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0F873E-2EF7-021A-DE96-17BE02AB2FFF}"/>
              </a:ext>
            </a:extLst>
          </p:cNvPr>
          <p:cNvCxnSpPr>
            <a:cxnSpLocks/>
          </p:cNvCxnSpPr>
          <p:nvPr/>
        </p:nvCxnSpPr>
        <p:spPr>
          <a:xfrm>
            <a:off x="940280" y="4021092"/>
            <a:ext cx="231023" cy="775429"/>
          </a:xfrm>
          <a:prstGeom prst="straightConnector1">
            <a:avLst/>
          </a:prstGeom>
          <a:noFill/>
          <a:ln w="38100">
            <a:solidFill>
              <a:srgbClr val="FF0000"/>
            </a:solidFill>
            <a:tailEnd type="stealth"/>
          </a:ln>
          <a:effectLst>
            <a:glow rad="635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2374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D8DB-6EFA-3C07-D89C-173AD30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BB9CB-8156-BB83-9F93-800171DDD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8BEB0-D455-B0AB-6548-D17114E0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70" y="463275"/>
            <a:ext cx="3745495" cy="2801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EE3B5-8442-CB9B-6059-279A4D371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94" y="3429000"/>
            <a:ext cx="3858476" cy="2864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811E8-7453-7C91-1440-6F7F7BA6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571" y="3429000"/>
            <a:ext cx="3914835" cy="28417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66D7A4-8AE7-CA45-428D-D028D2AB5769}"/>
              </a:ext>
            </a:extLst>
          </p:cNvPr>
          <p:cNvSpPr/>
          <p:nvPr/>
        </p:nvSpPr>
        <p:spPr>
          <a:xfrm>
            <a:off x="3513458" y="4726020"/>
            <a:ext cx="1949007" cy="149722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27EF9-F82A-1526-D8B3-D7CA96220108}"/>
              </a:ext>
            </a:extLst>
          </p:cNvPr>
          <p:cNvSpPr/>
          <p:nvPr/>
        </p:nvSpPr>
        <p:spPr>
          <a:xfrm>
            <a:off x="6637981" y="4735332"/>
            <a:ext cx="1949007" cy="149722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AF1917-80BD-9136-7C5A-4ACA26659041}"/>
              </a:ext>
            </a:extLst>
          </p:cNvPr>
          <p:cNvSpPr/>
          <p:nvPr/>
        </p:nvSpPr>
        <p:spPr>
          <a:xfrm>
            <a:off x="3477947" y="1716490"/>
            <a:ext cx="1949007" cy="1497227"/>
          </a:xfrm>
          <a:prstGeom prst="rect">
            <a:avLst/>
          </a:prstGeom>
          <a:solidFill>
            <a:srgbClr val="6D6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D2D61C-A2F6-F874-E969-E0CCAA390DB7}"/>
              </a:ext>
            </a:extLst>
          </p:cNvPr>
          <p:cNvSpPr txBox="1"/>
          <p:nvPr/>
        </p:nvSpPr>
        <p:spPr>
          <a:xfrm>
            <a:off x="5670428" y="402065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96662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4580-4489-0DF3-5F9D-2449CA7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4362-E36D-0BA0-52E9-CA4B6237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06381" y="1009388"/>
            <a:ext cx="14603318" cy="51618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3C40B-C090-6085-16E3-1B597ACCAF2A}"/>
              </a:ext>
            </a:extLst>
          </p:cNvPr>
          <p:cNvSpPr txBox="1"/>
          <p:nvPr/>
        </p:nvSpPr>
        <p:spPr>
          <a:xfrm>
            <a:off x="1918068" y="2331368"/>
            <a:ext cx="7948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DIO </a:t>
            </a:r>
          </a:p>
          <a:p>
            <a:pPr algn="ctr"/>
            <a:r>
              <a:rPr lang="en-US" sz="5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More DIO Breakouts</a:t>
            </a:r>
          </a:p>
        </p:txBody>
      </p:sp>
    </p:spTree>
    <p:extLst>
      <p:ext uri="{BB962C8B-B14F-4D97-AF65-F5344CB8AC3E}">
        <p14:creationId xmlns:p14="http://schemas.microsoft.com/office/powerpoint/2010/main" val="287492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2E39-F08B-46AF-7EE0-AF021B3D9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6603F-B7C7-F286-9742-198E1F02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1D8EA-D8D6-1E88-32E8-FCE9FD8B659E}"/>
              </a:ext>
            </a:extLst>
          </p:cNvPr>
          <p:cNvSpPr txBox="1"/>
          <p:nvPr/>
        </p:nvSpPr>
        <p:spPr>
          <a:xfrm>
            <a:off x="4526285" y="271790"/>
            <a:ext cx="7948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DIO Breakouts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F284-54E2-36FA-3B0F-802AF2D9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32" y="726035"/>
            <a:ext cx="4036883" cy="599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566AC6-B1A3-D73A-BCB7-6D4E69E116E9}"/>
              </a:ext>
            </a:extLst>
          </p:cNvPr>
          <p:cNvSpPr txBox="1"/>
          <p:nvPr/>
        </p:nvSpPr>
        <p:spPr>
          <a:xfrm>
            <a:off x="655584" y="5630069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5BC2FE-9B30-2F82-50DC-4C3ACAD45D0B}"/>
              </a:ext>
            </a:extLst>
          </p:cNvPr>
          <p:cNvSpPr/>
          <p:nvPr/>
        </p:nvSpPr>
        <p:spPr>
          <a:xfrm>
            <a:off x="2181378" y="3007953"/>
            <a:ext cx="1968232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6 Unused DIO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67E58-B23E-A489-223F-787413BB8625}"/>
              </a:ext>
            </a:extLst>
          </p:cNvPr>
          <p:cNvSpPr txBox="1"/>
          <p:nvPr/>
        </p:nvSpPr>
        <p:spPr>
          <a:xfrm>
            <a:off x="684284" y="276259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65439-5B75-0863-303C-383735B6DF7F}"/>
              </a:ext>
            </a:extLst>
          </p:cNvPr>
          <p:cNvSpPr txBox="1"/>
          <p:nvPr/>
        </p:nvSpPr>
        <p:spPr>
          <a:xfrm>
            <a:off x="651291" y="3824978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8FCB9-E447-8E4C-E573-193BB54833D2}"/>
              </a:ext>
            </a:extLst>
          </p:cNvPr>
          <p:cNvSpPr txBox="1"/>
          <p:nvPr/>
        </p:nvSpPr>
        <p:spPr>
          <a:xfrm>
            <a:off x="625451" y="4887366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Row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4AAFFD-415A-7B18-F114-3DC851AA2F6C}"/>
              </a:ext>
            </a:extLst>
          </p:cNvPr>
          <p:cNvSpPr/>
          <p:nvPr/>
        </p:nvSpPr>
        <p:spPr>
          <a:xfrm>
            <a:off x="1892591" y="930808"/>
            <a:ext cx="2568420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16 Unused DIO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484A57-2528-48B7-2253-A822A1FA4386}"/>
              </a:ext>
            </a:extLst>
          </p:cNvPr>
          <p:cNvSpPr/>
          <p:nvPr/>
        </p:nvSpPr>
        <p:spPr>
          <a:xfrm>
            <a:off x="1880570" y="1904182"/>
            <a:ext cx="2568420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16 Unused DIO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ED1095-469F-94F0-1953-0D563199BCD1}"/>
              </a:ext>
            </a:extLst>
          </p:cNvPr>
          <p:cNvSpPr/>
          <p:nvPr/>
        </p:nvSpPr>
        <p:spPr>
          <a:xfrm>
            <a:off x="2180664" y="4143588"/>
            <a:ext cx="1968232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6 Unused DIO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C53BD2-3AF5-6D40-3CE9-C588B8976F86}"/>
              </a:ext>
            </a:extLst>
          </p:cNvPr>
          <p:cNvSpPr/>
          <p:nvPr/>
        </p:nvSpPr>
        <p:spPr>
          <a:xfrm>
            <a:off x="2124058" y="5210696"/>
            <a:ext cx="1968232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6 Unused 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EFB6D1-3D86-BCFE-2EE2-25F329916EC8}"/>
              </a:ext>
            </a:extLst>
          </p:cNvPr>
          <p:cNvSpPr/>
          <p:nvPr/>
        </p:nvSpPr>
        <p:spPr>
          <a:xfrm>
            <a:off x="2109188" y="6096201"/>
            <a:ext cx="1968232" cy="418539"/>
          </a:xfrm>
          <a:prstGeom prst="rect">
            <a:avLst/>
          </a:prstGeom>
          <a:solidFill>
            <a:schemeClr val="bg1">
              <a:alpha val="48000"/>
            </a:schemeClr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6 Unused DIO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7EC57-3475-7F57-AD1D-3CD4BF95D0E0}"/>
              </a:ext>
            </a:extLst>
          </p:cNvPr>
          <p:cNvSpPr txBox="1"/>
          <p:nvPr/>
        </p:nvSpPr>
        <p:spPr>
          <a:xfrm>
            <a:off x="4818353" y="1490535"/>
            <a:ext cx="5699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So far, we used 10DIO x 4 row = 40 DIO pins</a:t>
            </a:r>
          </a:p>
          <a:p>
            <a:pPr marL="457200" indent="-457200">
              <a:buAutoNum type="arabicPeriod"/>
            </a:pPr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There are still plenty DIOs remaining</a:t>
            </a:r>
            <a:b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</a:b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16 x 2 + 6 x 4 = 56 DIOs</a:t>
            </a:r>
          </a:p>
          <a:p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  <a:p>
            <a:pPr marL="457200" indent="-457200">
              <a:buAutoNum type="arabicPeriod"/>
            </a:pPr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207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2E39-F08B-46AF-7EE0-AF021B3D9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6603F-B7C7-F286-9742-198E1F02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1D8EA-D8D6-1E88-32E8-FCE9FD8B659E}"/>
              </a:ext>
            </a:extLst>
          </p:cNvPr>
          <p:cNvSpPr txBox="1"/>
          <p:nvPr/>
        </p:nvSpPr>
        <p:spPr>
          <a:xfrm>
            <a:off x="4526285" y="271790"/>
            <a:ext cx="7948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DIO Breakouts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7EC57-3475-7F57-AD1D-3CD4BF95D0E0}"/>
              </a:ext>
            </a:extLst>
          </p:cNvPr>
          <p:cNvSpPr txBox="1"/>
          <p:nvPr/>
        </p:nvSpPr>
        <p:spPr>
          <a:xfrm>
            <a:off x="5908250" y="1787937"/>
            <a:ext cx="56993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The remaining DIO’s can broken out in the green region.</a:t>
            </a:r>
            <a:b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</a:b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(try your best, </a:t>
            </a:r>
            <a:r>
              <a:rPr lang="en-US" sz="2000" u="sng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don’t need them all</a:t>
            </a: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)</a:t>
            </a:r>
          </a:p>
          <a:p>
            <a:pPr marL="457200" indent="-457200">
              <a:buAutoNum type="arabicPeriod"/>
            </a:pPr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Place as many as headers as needed</a:t>
            </a:r>
            <a:b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</a:b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(preferably IDC 2.54mm pitch header shrouded double row, 10/20 pos..)</a:t>
            </a:r>
          </a:p>
          <a:p>
            <a:pPr marL="457200" indent="-457200">
              <a:buAutoNum type="arabicPeriod"/>
            </a:pPr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y-length after expansion is limited to ~5200 mil (</a:t>
            </a:r>
            <a:r>
              <a:rPr lang="en-US" sz="20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sbRIO’s</a:t>
            </a:r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 y-length is 4050 mil)</a:t>
            </a:r>
          </a:p>
          <a:p>
            <a:pPr marL="457200" indent="-457200">
              <a:buAutoNum type="arabicPeriod"/>
            </a:pPr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  <a:p>
            <a:pPr marL="457200" indent="-457200">
              <a:buAutoNum type="arabicPeriod"/>
            </a:pPr>
            <a:endParaRPr lang="en-US" sz="2000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A1B211-0223-5AA6-0626-315C1D4ED70C}"/>
              </a:ext>
            </a:extLst>
          </p:cNvPr>
          <p:cNvGrpSpPr/>
          <p:nvPr/>
        </p:nvGrpSpPr>
        <p:grpSpPr>
          <a:xfrm>
            <a:off x="456340" y="2269881"/>
            <a:ext cx="5263641" cy="3936842"/>
            <a:chOff x="585067" y="2234370"/>
            <a:chExt cx="3745495" cy="280137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983F31A-0671-EE4D-99A6-027F70CBD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067" y="2234370"/>
              <a:ext cx="3745495" cy="280137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425F22-B469-9B93-6B31-76AA4898055B}"/>
                </a:ext>
              </a:extLst>
            </p:cNvPr>
            <p:cNvSpPr/>
            <p:nvPr/>
          </p:nvSpPr>
          <p:spPr>
            <a:xfrm>
              <a:off x="2346044" y="3487585"/>
              <a:ext cx="1949007" cy="1497227"/>
            </a:xfrm>
            <a:prstGeom prst="rect">
              <a:avLst/>
            </a:prstGeom>
            <a:solidFill>
              <a:srgbClr val="6D6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6E401AF-FCE7-6390-6473-E00632FDB9B2}"/>
              </a:ext>
            </a:extLst>
          </p:cNvPr>
          <p:cNvSpPr/>
          <p:nvPr/>
        </p:nvSpPr>
        <p:spPr>
          <a:xfrm>
            <a:off x="510466" y="1477967"/>
            <a:ext cx="5180120" cy="9056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Expandable Area</a:t>
            </a:r>
          </a:p>
        </p:txBody>
      </p:sp>
    </p:spTree>
    <p:extLst>
      <p:ext uri="{BB962C8B-B14F-4D97-AF65-F5344CB8AC3E}">
        <p14:creationId xmlns:p14="http://schemas.microsoft.com/office/powerpoint/2010/main" val="3071010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4580-4489-0DF3-5F9D-2449CA7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4362-E36D-0BA0-52E9-CA4B62371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3C40B-C090-6085-16E3-1B597ACCAF2A}"/>
              </a:ext>
            </a:extLst>
          </p:cNvPr>
          <p:cNvSpPr txBox="1"/>
          <p:nvPr/>
        </p:nvSpPr>
        <p:spPr>
          <a:xfrm>
            <a:off x="2805490" y="2331368"/>
            <a:ext cx="6173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E-Stop </a:t>
            </a:r>
          </a:p>
          <a:p>
            <a:pPr algn="ctr"/>
            <a:r>
              <a:rPr lang="en-US" sz="5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Wiring</a:t>
            </a:r>
          </a:p>
        </p:txBody>
      </p:sp>
    </p:spTree>
    <p:extLst>
      <p:ext uri="{BB962C8B-B14F-4D97-AF65-F5344CB8AC3E}">
        <p14:creationId xmlns:p14="http://schemas.microsoft.com/office/powerpoint/2010/main" val="417549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EFEB7C-BEA7-3ECB-330E-6A82A30D416D}"/>
              </a:ext>
            </a:extLst>
          </p:cNvPr>
          <p:cNvSpPr txBox="1"/>
          <p:nvPr/>
        </p:nvSpPr>
        <p:spPr>
          <a:xfrm>
            <a:off x="-974774" y="194925"/>
            <a:ext cx="1000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E-Stop Wiring – </a:t>
            </a:r>
            <a:r>
              <a:rPr lang="en-US" sz="36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Satefy</a:t>
            </a:r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 Torque Off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595A6-97FF-F419-4529-0D4E1673C54A}"/>
              </a:ext>
            </a:extLst>
          </p:cNvPr>
          <p:cNvGrpSpPr/>
          <p:nvPr/>
        </p:nvGrpSpPr>
        <p:grpSpPr>
          <a:xfrm>
            <a:off x="1001557" y="2113415"/>
            <a:ext cx="4136571" cy="3032230"/>
            <a:chOff x="268515" y="1545771"/>
            <a:chExt cx="4940201" cy="362131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BFE4DF-9B8A-7D22-6281-9DC06B90BE0A}"/>
                </a:ext>
              </a:extLst>
            </p:cNvPr>
            <p:cNvSpPr/>
            <p:nvPr/>
          </p:nvSpPr>
          <p:spPr>
            <a:xfrm>
              <a:off x="268515" y="1545771"/>
              <a:ext cx="2206172" cy="3621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eorgia" panose="02040502050405020303" pitchFamily="18" charset="0"/>
                </a:rPr>
                <a:t>AMC </a:t>
              </a:r>
            </a:p>
            <a:p>
              <a:pPr algn="ctr"/>
              <a:r>
                <a:rPr lang="en-US" sz="2400" dirty="0">
                  <a:latin typeface="Georgia" panose="02040502050405020303" pitchFamily="18" charset="0"/>
                </a:rPr>
                <a:t>Motor </a:t>
              </a:r>
            </a:p>
            <a:p>
              <a:pPr algn="ctr"/>
              <a:r>
                <a:rPr lang="en-US" sz="2400" dirty="0">
                  <a:latin typeface="Georgia" panose="02040502050405020303" pitchFamily="18" charset="0"/>
                </a:rPr>
                <a:t>Driver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B5A7316-AB5E-5371-1F4B-6675BEAF25E3}"/>
                </a:ext>
              </a:extLst>
            </p:cNvPr>
            <p:cNvCxnSpPr>
              <a:cxnSpLocks/>
            </p:cNvCxnSpPr>
            <p:nvPr/>
          </p:nvCxnSpPr>
          <p:spPr>
            <a:xfrm>
              <a:off x="2474687" y="2336800"/>
              <a:ext cx="256285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1D488C7-25CA-4FAF-5E24-6417C802C0C1}"/>
                </a:ext>
              </a:extLst>
            </p:cNvPr>
            <p:cNvCxnSpPr>
              <a:cxnSpLocks/>
            </p:cNvCxnSpPr>
            <p:nvPr/>
          </p:nvCxnSpPr>
          <p:spPr>
            <a:xfrm>
              <a:off x="2474687" y="3011715"/>
              <a:ext cx="26083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6B8CB5-6658-1ECB-C853-5CAF950E26CC}"/>
                </a:ext>
              </a:extLst>
            </p:cNvPr>
            <p:cNvSpPr txBox="1"/>
            <p:nvPr/>
          </p:nvSpPr>
          <p:spPr>
            <a:xfrm>
              <a:off x="2554515" y="1931181"/>
              <a:ext cx="2654201" cy="441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STO_RETURN_1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5DEBAE-61C3-5793-2383-7476C6791045}"/>
                </a:ext>
              </a:extLst>
            </p:cNvPr>
            <p:cNvSpPr txBox="1"/>
            <p:nvPr/>
          </p:nvSpPr>
          <p:spPr>
            <a:xfrm>
              <a:off x="2554515" y="2572656"/>
              <a:ext cx="2654201" cy="441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AMC_LOGIC_GND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6B5D4-E89A-4EEC-4F74-C7594BF8C618}"/>
              </a:ext>
            </a:extLst>
          </p:cNvPr>
          <p:cNvSpPr/>
          <p:nvPr/>
        </p:nvSpPr>
        <p:spPr>
          <a:xfrm>
            <a:off x="4968663" y="4210080"/>
            <a:ext cx="1717829" cy="976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On-off</a:t>
            </a: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S/W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F451C0-AA78-ED0D-5069-BF48F0967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799" y="1929463"/>
            <a:ext cx="1665558" cy="22806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7F7DBE-DE5E-D6A5-068E-CC7DEFD53713}"/>
              </a:ext>
            </a:extLst>
          </p:cNvPr>
          <p:cNvSpPr txBox="1"/>
          <p:nvPr/>
        </p:nvSpPr>
        <p:spPr>
          <a:xfrm>
            <a:off x="7140750" y="2574863"/>
            <a:ext cx="4869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To enable torque on AMC drivers, two pins need be shorted. Pull down/up is already embedded, so we just need to connect the switch.</a:t>
            </a:r>
          </a:p>
        </p:txBody>
      </p:sp>
    </p:spTree>
    <p:extLst>
      <p:ext uri="{BB962C8B-B14F-4D97-AF65-F5344CB8AC3E}">
        <p14:creationId xmlns:p14="http://schemas.microsoft.com/office/powerpoint/2010/main" val="1331379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4FFA-C33E-C734-BCCF-E93E59C5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34BDB-63FE-2CBA-7007-D6BA369D9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STO lines in the PCB </a:t>
            </a:r>
            <a:br>
              <a:rPr lang="en-US" dirty="0"/>
            </a:br>
            <a:r>
              <a:rPr lang="en-US" dirty="0"/>
              <a:t>so that one E-stop can control all drivers.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(Not sure if it’s okay)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54EE5-EDDB-A76B-106F-8578E884DBA9}"/>
              </a:ext>
            </a:extLst>
          </p:cNvPr>
          <p:cNvSpPr txBox="1"/>
          <p:nvPr/>
        </p:nvSpPr>
        <p:spPr>
          <a:xfrm>
            <a:off x="-974774" y="194925"/>
            <a:ext cx="1000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E-Stop Wiring – </a:t>
            </a:r>
            <a:r>
              <a:rPr lang="en-US" sz="36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Satefy</a:t>
            </a:r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 Torque Off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8DE547-FBEB-30B3-44AE-4958319E53E4}"/>
              </a:ext>
            </a:extLst>
          </p:cNvPr>
          <p:cNvSpPr/>
          <p:nvPr/>
        </p:nvSpPr>
        <p:spPr>
          <a:xfrm>
            <a:off x="1595773" y="2946172"/>
            <a:ext cx="1847291" cy="3032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AMC </a:t>
            </a: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Motor </a:t>
            </a: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Driver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D8E55-3F53-C04A-C0DF-EA2991137A39}"/>
              </a:ext>
            </a:extLst>
          </p:cNvPr>
          <p:cNvSpPr txBox="1"/>
          <p:nvPr/>
        </p:nvSpPr>
        <p:spPr>
          <a:xfrm>
            <a:off x="4050663" y="4250625"/>
            <a:ext cx="222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GND’s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D0D7AE-4596-13F4-1771-75B5E3CC792C}"/>
              </a:ext>
            </a:extLst>
          </p:cNvPr>
          <p:cNvSpPr/>
          <p:nvPr/>
        </p:nvSpPr>
        <p:spPr>
          <a:xfrm>
            <a:off x="8960440" y="5001404"/>
            <a:ext cx="1717829" cy="976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On-off</a:t>
            </a: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S/W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D6715F-9F0D-1EFE-AF94-21619F1C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534" y="2720787"/>
            <a:ext cx="1665558" cy="22806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05DE9C-4E48-3EB5-FFE5-425B7B6113FE}"/>
              </a:ext>
            </a:extLst>
          </p:cNvPr>
          <p:cNvSpPr/>
          <p:nvPr/>
        </p:nvSpPr>
        <p:spPr>
          <a:xfrm>
            <a:off x="5679618" y="3234401"/>
            <a:ext cx="2156449" cy="2032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PCB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E8F93-2670-BC59-78A3-31367CA9D4A7}"/>
              </a:ext>
            </a:extLst>
          </p:cNvPr>
          <p:cNvSpPr/>
          <p:nvPr/>
        </p:nvSpPr>
        <p:spPr>
          <a:xfrm>
            <a:off x="1487730" y="2818311"/>
            <a:ext cx="1847291" cy="3032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AMC </a:t>
            </a: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Motor </a:t>
            </a: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Driver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ED06F7-F3C8-B7C0-E4E6-4FE6C94FED21}"/>
              </a:ext>
            </a:extLst>
          </p:cNvPr>
          <p:cNvSpPr/>
          <p:nvPr/>
        </p:nvSpPr>
        <p:spPr>
          <a:xfrm>
            <a:off x="1379687" y="2690450"/>
            <a:ext cx="1847291" cy="3032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AMC </a:t>
            </a: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Motor </a:t>
            </a: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Driver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E6F1B3-3F52-90E1-0595-224E7148F84B}"/>
              </a:ext>
            </a:extLst>
          </p:cNvPr>
          <p:cNvSpPr/>
          <p:nvPr/>
        </p:nvSpPr>
        <p:spPr>
          <a:xfrm>
            <a:off x="1271644" y="2562589"/>
            <a:ext cx="1847291" cy="30322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AMC </a:t>
            </a: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Motor </a:t>
            </a: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Driver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9D96F1-BDB2-304E-911F-09BC4B3B3325}"/>
              </a:ext>
            </a:extLst>
          </p:cNvPr>
          <p:cNvCxnSpPr>
            <a:cxnSpLocks/>
          </p:cNvCxnSpPr>
          <p:nvPr/>
        </p:nvCxnSpPr>
        <p:spPr>
          <a:xfrm>
            <a:off x="3118935" y="4629866"/>
            <a:ext cx="29464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F0ACFB-CA0B-E27A-BCB0-151EE3B04720}"/>
              </a:ext>
            </a:extLst>
          </p:cNvPr>
          <p:cNvCxnSpPr>
            <a:cxnSpLocks/>
          </p:cNvCxnSpPr>
          <p:nvPr/>
        </p:nvCxnSpPr>
        <p:spPr>
          <a:xfrm>
            <a:off x="3197853" y="4770143"/>
            <a:ext cx="28675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1FD8EC-6B47-BCFC-598F-E6C18DB2647E}"/>
              </a:ext>
            </a:extLst>
          </p:cNvPr>
          <p:cNvCxnSpPr>
            <a:cxnSpLocks/>
          </p:cNvCxnSpPr>
          <p:nvPr/>
        </p:nvCxnSpPr>
        <p:spPr>
          <a:xfrm>
            <a:off x="3311491" y="4911657"/>
            <a:ext cx="27539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BB8550-09C4-7A10-0A5C-15753ACA7A75}"/>
              </a:ext>
            </a:extLst>
          </p:cNvPr>
          <p:cNvCxnSpPr>
            <a:cxnSpLocks/>
          </p:cNvCxnSpPr>
          <p:nvPr/>
        </p:nvCxnSpPr>
        <p:spPr>
          <a:xfrm>
            <a:off x="3443064" y="5036843"/>
            <a:ext cx="26223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157E27-0816-B871-0535-39D498ACA23A}"/>
              </a:ext>
            </a:extLst>
          </p:cNvPr>
          <p:cNvSpPr txBox="1"/>
          <p:nvPr/>
        </p:nvSpPr>
        <p:spPr>
          <a:xfrm>
            <a:off x="4054446" y="3088642"/>
            <a:ext cx="222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STO’s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F9C6E8-F3D7-5D40-2F78-6ADB2389048A}"/>
              </a:ext>
            </a:extLst>
          </p:cNvPr>
          <p:cNvCxnSpPr>
            <a:cxnSpLocks/>
          </p:cNvCxnSpPr>
          <p:nvPr/>
        </p:nvCxnSpPr>
        <p:spPr>
          <a:xfrm>
            <a:off x="3122718" y="3467883"/>
            <a:ext cx="29464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74DF0F-C439-99D7-DC44-E3161084436F}"/>
              </a:ext>
            </a:extLst>
          </p:cNvPr>
          <p:cNvCxnSpPr>
            <a:cxnSpLocks/>
          </p:cNvCxnSpPr>
          <p:nvPr/>
        </p:nvCxnSpPr>
        <p:spPr>
          <a:xfrm>
            <a:off x="3201636" y="3608160"/>
            <a:ext cx="28675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558910-207F-748C-3E33-342146B67438}"/>
              </a:ext>
            </a:extLst>
          </p:cNvPr>
          <p:cNvCxnSpPr>
            <a:cxnSpLocks/>
          </p:cNvCxnSpPr>
          <p:nvPr/>
        </p:nvCxnSpPr>
        <p:spPr>
          <a:xfrm>
            <a:off x="3315274" y="3749674"/>
            <a:ext cx="27539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70A13D-DD84-0F6F-F3AF-86D63A336673}"/>
              </a:ext>
            </a:extLst>
          </p:cNvPr>
          <p:cNvCxnSpPr>
            <a:cxnSpLocks/>
          </p:cNvCxnSpPr>
          <p:nvPr/>
        </p:nvCxnSpPr>
        <p:spPr>
          <a:xfrm>
            <a:off x="3446847" y="3874860"/>
            <a:ext cx="26223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FB9BDB-2B2A-14FC-579A-D00BBCFEA080}"/>
              </a:ext>
            </a:extLst>
          </p:cNvPr>
          <p:cNvCxnSpPr>
            <a:cxnSpLocks/>
          </p:cNvCxnSpPr>
          <p:nvPr/>
        </p:nvCxnSpPr>
        <p:spPr>
          <a:xfrm>
            <a:off x="6065399" y="3464200"/>
            <a:ext cx="0" cy="5254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ED0336-0238-4622-EFAD-D89B0153096B}"/>
              </a:ext>
            </a:extLst>
          </p:cNvPr>
          <p:cNvCxnSpPr>
            <a:cxnSpLocks/>
          </p:cNvCxnSpPr>
          <p:nvPr/>
        </p:nvCxnSpPr>
        <p:spPr>
          <a:xfrm>
            <a:off x="6065399" y="4531213"/>
            <a:ext cx="0" cy="5254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63E978-8F92-50E5-971C-1E67F5F1098C}"/>
              </a:ext>
            </a:extLst>
          </p:cNvPr>
          <p:cNvCxnSpPr>
            <a:cxnSpLocks/>
          </p:cNvCxnSpPr>
          <p:nvPr/>
        </p:nvCxnSpPr>
        <p:spPr>
          <a:xfrm>
            <a:off x="6065399" y="3946854"/>
            <a:ext cx="29464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3BE85A-6061-144A-10EC-AF1AB19A97FA}"/>
              </a:ext>
            </a:extLst>
          </p:cNvPr>
          <p:cNvCxnSpPr>
            <a:cxnSpLocks/>
          </p:cNvCxnSpPr>
          <p:nvPr/>
        </p:nvCxnSpPr>
        <p:spPr>
          <a:xfrm>
            <a:off x="6049070" y="4551011"/>
            <a:ext cx="29464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1900FFF-DE98-4417-AA3D-C77C4096067C}"/>
              </a:ext>
            </a:extLst>
          </p:cNvPr>
          <p:cNvSpPr txBox="1"/>
          <p:nvPr/>
        </p:nvSpPr>
        <p:spPr>
          <a:xfrm>
            <a:off x="7992358" y="3565008"/>
            <a:ext cx="73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STO1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9A4049-7374-9543-3DBB-8DB5CB205688}"/>
              </a:ext>
            </a:extLst>
          </p:cNvPr>
          <p:cNvSpPr txBox="1"/>
          <p:nvPr/>
        </p:nvSpPr>
        <p:spPr>
          <a:xfrm>
            <a:off x="8029261" y="4172704"/>
            <a:ext cx="93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STO2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0099FE-092B-61F3-576D-B7639332A193}"/>
              </a:ext>
            </a:extLst>
          </p:cNvPr>
          <p:cNvSpPr txBox="1"/>
          <p:nvPr/>
        </p:nvSpPr>
        <p:spPr>
          <a:xfrm>
            <a:off x="5529236" y="2232524"/>
            <a:ext cx="262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short STO’s and GND’s together</a:t>
            </a:r>
          </a:p>
          <a:p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(Not sure if it’s okay)</a:t>
            </a:r>
          </a:p>
        </p:txBody>
      </p:sp>
    </p:spTree>
    <p:extLst>
      <p:ext uri="{BB962C8B-B14F-4D97-AF65-F5344CB8AC3E}">
        <p14:creationId xmlns:p14="http://schemas.microsoft.com/office/powerpoint/2010/main" val="613913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A57A-68E3-175C-4EA5-606C3E20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F2B3D-12DC-4573-0CD6-48E7BAFFE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31D9E-7109-A6AA-9CAD-D9791097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41" y="1379518"/>
            <a:ext cx="4561202" cy="4469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24B7A-0E3E-C742-A828-523EC1A985D9}"/>
              </a:ext>
            </a:extLst>
          </p:cNvPr>
          <p:cNvSpPr txBox="1"/>
          <p:nvPr/>
        </p:nvSpPr>
        <p:spPr>
          <a:xfrm>
            <a:off x="2960412" y="235196"/>
            <a:ext cx="1000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Example E-Stop Wiring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DE4FB0-7179-0DDD-932D-1BF93A65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91" y="4443957"/>
            <a:ext cx="1665558" cy="22806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38188F-1C1E-E946-3BA3-82F3A5AF9405}"/>
              </a:ext>
            </a:extLst>
          </p:cNvPr>
          <p:cNvCxnSpPr>
            <a:cxnSpLocks/>
          </p:cNvCxnSpPr>
          <p:nvPr/>
        </p:nvCxnSpPr>
        <p:spPr>
          <a:xfrm flipH="1">
            <a:off x="5724071" y="5946392"/>
            <a:ext cx="331470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703382-BB87-BBE5-4DA2-691CF347E672}"/>
              </a:ext>
            </a:extLst>
          </p:cNvPr>
          <p:cNvCxnSpPr>
            <a:cxnSpLocks/>
          </p:cNvCxnSpPr>
          <p:nvPr/>
        </p:nvCxnSpPr>
        <p:spPr>
          <a:xfrm flipH="1">
            <a:off x="5506356" y="6131449"/>
            <a:ext cx="3547235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A0BF7F-361E-DC4B-EBE1-8AAE0D82C982}"/>
              </a:ext>
            </a:extLst>
          </p:cNvPr>
          <p:cNvCxnSpPr>
            <a:cxnSpLocks/>
          </p:cNvCxnSpPr>
          <p:nvPr/>
        </p:nvCxnSpPr>
        <p:spPr>
          <a:xfrm>
            <a:off x="5506356" y="5119078"/>
            <a:ext cx="4720" cy="101237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347CA3-F190-1B70-C6AD-4A581C82E241}"/>
              </a:ext>
            </a:extLst>
          </p:cNvPr>
          <p:cNvCxnSpPr>
            <a:cxnSpLocks/>
          </p:cNvCxnSpPr>
          <p:nvPr/>
        </p:nvCxnSpPr>
        <p:spPr>
          <a:xfrm>
            <a:off x="5712463" y="4991217"/>
            <a:ext cx="0" cy="96488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EA3B08-3EC4-2F5E-FD45-1F50F0EC19C9}"/>
              </a:ext>
            </a:extLst>
          </p:cNvPr>
          <p:cNvCxnSpPr>
            <a:cxnSpLocks/>
          </p:cNvCxnSpPr>
          <p:nvPr/>
        </p:nvCxnSpPr>
        <p:spPr>
          <a:xfrm flipH="1">
            <a:off x="2784928" y="5124521"/>
            <a:ext cx="2721428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0F15B8-CEFE-8D09-0B6C-28DF8CA9263A}"/>
              </a:ext>
            </a:extLst>
          </p:cNvPr>
          <p:cNvCxnSpPr>
            <a:cxnSpLocks/>
          </p:cNvCxnSpPr>
          <p:nvPr/>
        </p:nvCxnSpPr>
        <p:spPr>
          <a:xfrm flipH="1">
            <a:off x="2959100" y="4991217"/>
            <a:ext cx="2764971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8A159D-2CED-ED37-F1A2-FA84FFF10C62}"/>
              </a:ext>
            </a:extLst>
          </p:cNvPr>
          <p:cNvCxnSpPr>
            <a:cxnSpLocks/>
          </p:cNvCxnSpPr>
          <p:nvPr/>
        </p:nvCxnSpPr>
        <p:spPr>
          <a:xfrm>
            <a:off x="2789650" y="2778649"/>
            <a:ext cx="0" cy="238791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D4B7C08-9184-EC21-E632-4FC43BBA58DA}"/>
              </a:ext>
            </a:extLst>
          </p:cNvPr>
          <p:cNvCxnSpPr>
            <a:cxnSpLocks/>
          </p:cNvCxnSpPr>
          <p:nvPr/>
        </p:nvCxnSpPr>
        <p:spPr>
          <a:xfrm>
            <a:off x="2991037" y="2675235"/>
            <a:ext cx="0" cy="2315982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FBBF13-659A-4333-2250-E82510A36F7C}"/>
              </a:ext>
            </a:extLst>
          </p:cNvPr>
          <p:cNvCxnSpPr>
            <a:cxnSpLocks/>
          </p:cNvCxnSpPr>
          <p:nvPr/>
        </p:nvCxnSpPr>
        <p:spPr>
          <a:xfrm flipH="1">
            <a:off x="2773320" y="2808539"/>
            <a:ext cx="2721428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BA5847-77F4-6AE0-9761-813BA4FD5B9F}"/>
              </a:ext>
            </a:extLst>
          </p:cNvPr>
          <p:cNvCxnSpPr>
            <a:cxnSpLocks/>
          </p:cNvCxnSpPr>
          <p:nvPr/>
        </p:nvCxnSpPr>
        <p:spPr>
          <a:xfrm flipH="1">
            <a:off x="2947492" y="2675235"/>
            <a:ext cx="2547256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bg1">
                <a:alpha val="9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757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75C2-3BE7-50FE-15E1-8E8198F9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78DA4-7EF5-D225-699E-A13877BA6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55ohm impedance for single ended circuit</a:t>
            </a:r>
          </a:p>
          <a:p>
            <a:r>
              <a:rPr lang="en-US" dirty="0"/>
              <a:t>Recommended design practice.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64A95-01B6-A01B-063C-444A355F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86" y="2091222"/>
            <a:ext cx="6234331" cy="2764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8D6821-D809-1E7F-F5F0-A226C433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98" y="4680800"/>
            <a:ext cx="5785908" cy="21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4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228C88-823D-E365-E096-0C0DA22B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18" y="951596"/>
            <a:ext cx="3949036" cy="4416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24D92-CF0D-0018-E5F9-C2CCF45D44AF}"/>
              </a:ext>
            </a:extLst>
          </p:cNvPr>
          <p:cNvSpPr txBox="1"/>
          <p:nvPr/>
        </p:nvSpPr>
        <p:spPr>
          <a:xfrm>
            <a:off x="983483" y="5614499"/>
            <a:ext cx="43652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Analog output from C-Module</a:t>
            </a:r>
          </a:p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Signals go directly to motor driver (reference torque)</a:t>
            </a:r>
          </a:p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AO1….AO10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90670C-70BC-E082-2818-413FD8BCC43D}"/>
              </a:ext>
            </a:extLst>
          </p:cNvPr>
          <p:cNvCxnSpPr>
            <a:cxnSpLocks/>
          </p:cNvCxnSpPr>
          <p:nvPr/>
        </p:nvCxnSpPr>
        <p:spPr>
          <a:xfrm flipH="1" flipV="1">
            <a:off x="661387" y="4248995"/>
            <a:ext cx="252708" cy="1657409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D8914D-0B8F-7DF9-A1C3-901E29D55E4E}"/>
              </a:ext>
            </a:extLst>
          </p:cNvPr>
          <p:cNvCxnSpPr>
            <a:cxnSpLocks/>
          </p:cNvCxnSpPr>
          <p:nvPr/>
        </p:nvCxnSpPr>
        <p:spPr>
          <a:xfrm flipH="1" flipV="1">
            <a:off x="3354884" y="3623675"/>
            <a:ext cx="1470130" cy="439686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F227AA-2677-924E-04B0-F3FD454E6201}"/>
              </a:ext>
            </a:extLst>
          </p:cNvPr>
          <p:cNvSpPr txBox="1"/>
          <p:nvPr/>
        </p:nvSpPr>
        <p:spPr>
          <a:xfrm>
            <a:off x="4825014" y="3843518"/>
            <a:ext cx="4155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Connector to motor driver</a:t>
            </a:r>
          </a:p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MA/NMA/SLO/NSLO/</a:t>
            </a:r>
            <a:r>
              <a:rPr lang="en-US" sz="1400" b="1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AO/AGND/STO1/STO2</a:t>
            </a:r>
          </a:p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*AO comes from C-module</a:t>
            </a:r>
          </a:p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*STO1 and STO2 are jumper pins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4FB3EE-D340-CAE4-312C-8A45F8149D75}"/>
              </a:ext>
            </a:extLst>
          </p:cNvPr>
          <p:cNvCxnSpPr>
            <a:cxnSpLocks/>
          </p:cNvCxnSpPr>
          <p:nvPr/>
        </p:nvCxnSpPr>
        <p:spPr>
          <a:xfrm flipH="1">
            <a:off x="3310496" y="2273135"/>
            <a:ext cx="1816358" cy="526035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1BA484-8CA2-90A5-C14C-1F43D41F1382}"/>
              </a:ext>
            </a:extLst>
          </p:cNvPr>
          <p:cNvSpPr txBox="1"/>
          <p:nvPr/>
        </p:nvSpPr>
        <p:spPr>
          <a:xfrm>
            <a:off x="5126854" y="2118728"/>
            <a:ext cx="3852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Connector to encoder</a:t>
            </a:r>
          </a:p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A/NA/B/NB/MA/NMA/SLO/NSLO/5V/GND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824E6-C920-C8C3-87C5-2A709C7096B3}"/>
              </a:ext>
            </a:extLst>
          </p:cNvPr>
          <p:cNvCxnSpPr>
            <a:cxnSpLocks/>
          </p:cNvCxnSpPr>
          <p:nvPr/>
        </p:nvCxnSpPr>
        <p:spPr>
          <a:xfrm flipH="1">
            <a:off x="3514454" y="1200238"/>
            <a:ext cx="1612400" cy="923352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FB5444-D749-4648-2D25-67AE5C84F5A4}"/>
              </a:ext>
            </a:extLst>
          </p:cNvPr>
          <p:cNvSpPr txBox="1"/>
          <p:nvPr/>
        </p:nvSpPr>
        <p:spPr>
          <a:xfrm>
            <a:off x="5178964" y="1004647"/>
            <a:ext cx="65325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Line Receiver + 110 ohm termination + 47ohm series termination to FPGA</a:t>
            </a:r>
          </a:p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*I’m not sure if I should put series termination there.</a:t>
            </a:r>
          </a:p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** Line receivers need 3.3V. There’s also 3.3V output from </a:t>
            </a:r>
            <a:r>
              <a:rPr lang="en-US" sz="1400" dirty="0" err="1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sbrio</a:t>
            </a:r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, but 0.33A max.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9F3439-850D-5E2D-958E-4952724B9AA1}"/>
              </a:ext>
            </a:extLst>
          </p:cNvPr>
          <p:cNvCxnSpPr>
            <a:cxnSpLocks/>
          </p:cNvCxnSpPr>
          <p:nvPr/>
        </p:nvCxnSpPr>
        <p:spPr>
          <a:xfrm flipH="1">
            <a:off x="989555" y="674703"/>
            <a:ext cx="470822" cy="961149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02BF54-744B-47E9-82EF-C982B563E0DF}"/>
              </a:ext>
            </a:extLst>
          </p:cNvPr>
          <p:cNvSpPr txBox="1"/>
          <p:nvPr/>
        </p:nvSpPr>
        <p:spPr>
          <a:xfrm>
            <a:off x="1460377" y="388523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5V_RMC, max 1.5A</a:t>
            </a:r>
          </a:p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We don’t need this (lacks power)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D6F2A1-C39F-7966-10A6-41DF2DDED2A7}"/>
              </a:ext>
            </a:extLst>
          </p:cNvPr>
          <p:cNvSpPr txBox="1"/>
          <p:nvPr/>
        </p:nvSpPr>
        <p:spPr>
          <a:xfrm>
            <a:off x="5962919" y="112053"/>
            <a:ext cx="617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Interface Details</a:t>
            </a:r>
          </a:p>
        </p:txBody>
      </p:sp>
    </p:spTree>
    <p:extLst>
      <p:ext uri="{BB962C8B-B14F-4D97-AF65-F5344CB8AC3E}">
        <p14:creationId xmlns:p14="http://schemas.microsoft.com/office/powerpoint/2010/main" val="203365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2EF5-E27E-06D9-078E-DDA35ED8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345C-1588-9FD1-D033-998E4E9B2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B3B40-1C98-E6D1-2521-AA9B3437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83" y="880436"/>
            <a:ext cx="7955274" cy="5419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6FA5C-54FE-CF9F-F4F2-8D1844390D9A}"/>
              </a:ext>
            </a:extLst>
          </p:cNvPr>
          <p:cNvSpPr txBox="1"/>
          <p:nvPr/>
        </p:nvSpPr>
        <p:spPr>
          <a:xfrm>
            <a:off x="1750039" y="2282324"/>
            <a:ext cx="1011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E-Stop</a:t>
            </a:r>
          </a:p>
          <a:p>
            <a:r>
              <a:rPr lang="en-US" sz="12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Molex </a:t>
            </a:r>
          </a:p>
          <a:p>
            <a:r>
              <a:rPr lang="en-US" sz="12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5055670271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822B4-B5C2-91F2-391F-C04F6D82EB87}"/>
              </a:ext>
            </a:extLst>
          </p:cNvPr>
          <p:cNvSpPr txBox="1"/>
          <p:nvPr/>
        </p:nvSpPr>
        <p:spPr>
          <a:xfrm>
            <a:off x="2993964" y="20286"/>
            <a:ext cx="18165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10 x </a:t>
            </a:r>
            <a:b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</a:br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Enc/</a:t>
            </a:r>
            <a:r>
              <a:rPr lang="en-US" dirty="0" err="1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MotorDrv</a:t>
            </a:r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/</a:t>
            </a:r>
            <a:b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</a:br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AO/E-stop</a:t>
            </a:r>
          </a:p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5FA06-6892-5465-26AA-109E8726F332}"/>
              </a:ext>
            </a:extLst>
          </p:cNvPr>
          <p:cNvSpPr txBox="1"/>
          <p:nvPr/>
        </p:nvSpPr>
        <p:spPr>
          <a:xfrm>
            <a:off x="5381095" y="188504"/>
            <a:ext cx="25266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RMC 240 Pins</a:t>
            </a:r>
            <a:endParaRPr lang="en-US" sz="1200" dirty="0">
              <a:solidFill>
                <a:srgbClr val="FF0000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Input: </a:t>
            </a:r>
            <a:r>
              <a:rPr lang="en-US" sz="1200" dirty="0" err="1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BiSS</a:t>
            </a:r>
            <a:r>
              <a:rPr lang="en-US" sz="12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-C / Quadrature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Output: 1.5A@5V , 0.33A@3.3V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E2DF8-DA70-6868-56A3-836351E35501}"/>
              </a:ext>
            </a:extLst>
          </p:cNvPr>
          <p:cNvSpPr txBox="1"/>
          <p:nvPr/>
        </p:nvSpPr>
        <p:spPr>
          <a:xfrm>
            <a:off x="7941278" y="287193"/>
            <a:ext cx="2117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NI-9264 C-module</a:t>
            </a:r>
          </a:p>
          <a:p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Analog Output</a:t>
            </a:r>
          </a:p>
          <a:p>
            <a:endParaRPr lang="en-US" dirty="0">
              <a:solidFill>
                <a:srgbClr val="FF0000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7B5B4-4E3E-F1A5-BCC2-A8EC7C65107B}"/>
              </a:ext>
            </a:extLst>
          </p:cNvPr>
          <p:cNvSpPr txBox="1"/>
          <p:nvPr/>
        </p:nvSpPr>
        <p:spPr>
          <a:xfrm>
            <a:off x="7114161" y="2651656"/>
            <a:ext cx="2428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 Analog Output Back to PCB </a:t>
            </a:r>
            <a:endParaRPr lang="en-US" sz="1200" dirty="0">
              <a:solidFill>
                <a:srgbClr val="FF0000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5AB7F-B699-BAE4-2705-11EBA12ECACF}"/>
              </a:ext>
            </a:extLst>
          </p:cNvPr>
          <p:cNvSpPr txBox="1"/>
          <p:nvPr/>
        </p:nvSpPr>
        <p:spPr>
          <a:xfrm>
            <a:off x="1710475" y="4429657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External 5V In</a:t>
            </a:r>
          </a:p>
          <a:p>
            <a:r>
              <a:rPr lang="en-US" sz="105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Molex</a:t>
            </a:r>
          </a:p>
          <a:p>
            <a:r>
              <a:rPr lang="en-US" sz="105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1054301102</a:t>
            </a:r>
            <a:endParaRPr lang="en-US" sz="1050" dirty="0">
              <a:solidFill>
                <a:srgbClr val="FF0000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0FF08-D593-2C65-EDF7-33EA76A11059}"/>
              </a:ext>
            </a:extLst>
          </p:cNvPr>
          <p:cNvSpPr txBox="1"/>
          <p:nvPr/>
        </p:nvSpPr>
        <p:spPr>
          <a:xfrm>
            <a:off x="5446238" y="348878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5V Filter</a:t>
            </a:r>
            <a:endParaRPr lang="en-US" sz="1050" dirty="0">
              <a:solidFill>
                <a:srgbClr val="FF0000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39FC-B379-156D-705F-63562E14B30E}"/>
              </a:ext>
            </a:extLst>
          </p:cNvPr>
          <p:cNvSpPr txBox="1"/>
          <p:nvPr/>
        </p:nvSpPr>
        <p:spPr>
          <a:xfrm>
            <a:off x="5639560" y="5225466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3.3V LDO Reg.</a:t>
            </a:r>
          </a:p>
          <a:p>
            <a:r>
              <a:rPr lang="en-US" sz="14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LP3962EMP-3.3/NOPB</a:t>
            </a:r>
          </a:p>
          <a:p>
            <a:r>
              <a:rPr lang="en-US" sz="1100" b="1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*Refer to Datasheet!</a:t>
            </a:r>
            <a:endParaRPr lang="en-US" sz="1050" b="1" dirty="0">
              <a:solidFill>
                <a:srgbClr val="FF0000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99A3E-AA95-CB11-8027-4D58DCBDC7E0}"/>
              </a:ext>
            </a:extLst>
          </p:cNvPr>
          <p:cNvSpPr txBox="1"/>
          <p:nvPr/>
        </p:nvSpPr>
        <p:spPr>
          <a:xfrm>
            <a:off x="3928514" y="4167879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Some </a:t>
            </a:r>
            <a:r>
              <a:rPr lang="en-US" sz="1000" dirty="0" err="1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mlcc</a:t>
            </a:r>
            <a:r>
              <a:rPr lang="en-US" sz="7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??</a:t>
            </a:r>
            <a:endParaRPr lang="en-US" sz="1000" dirty="0">
              <a:solidFill>
                <a:srgbClr val="FF0000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B2C31-954C-3455-F6FB-1E42CA6E8113}"/>
              </a:ext>
            </a:extLst>
          </p:cNvPr>
          <p:cNvSpPr txBox="1"/>
          <p:nvPr/>
        </p:nvSpPr>
        <p:spPr>
          <a:xfrm>
            <a:off x="4585352" y="3369220"/>
            <a:ext cx="9300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Wurth Electronics </a:t>
            </a:r>
          </a:p>
          <a:p>
            <a:r>
              <a:rPr lang="en-US" sz="7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74437324068</a:t>
            </a:r>
          </a:p>
          <a:p>
            <a:r>
              <a:rPr lang="en-US" sz="7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6.8uH</a:t>
            </a:r>
            <a:endParaRPr lang="en-US" sz="400" dirty="0">
              <a:solidFill>
                <a:srgbClr val="FF0000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6F890F-F364-185D-047A-4BEBA203DBA9}"/>
              </a:ext>
            </a:extLst>
          </p:cNvPr>
          <p:cNvSpPr txBox="1"/>
          <p:nvPr/>
        </p:nvSpPr>
        <p:spPr>
          <a:xfrm>
            <a:off x="6377571" y="4307589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Some </a:t>
            </a:r>
            <a:r>
              <a:rPr lang="en-US" sz="1000" dirty="0" err="1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mlcc’s</a:t>
            </a:r>
            <a:endParaRPr lang="en-US" sz="700" dirty="0">
              <a:solidFill>
                <a:srgbClr val="FF0000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FC0F2F-F2D1-2A44-5C27-8F873DB23859}"/>
              </a:ext>
            </a:extLst>
          </p:cNvPr>
          <p:cNvSpPr txBox="1"/>
          <p:nvPr/>
        </p:nvSpPr>
        <p:spPr>
          <a:xfrm>
            <a:off x="4046450" y="5873978"/>
            <a:ext cx="7056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X5R 68uF</a:t>
            </a:r>
            <a:endParaRPr lang="en-US" sz="600" dirty="0">
              <a:solidFill>
                <a:srgbClr val="FF0000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5E3857-ABF7-7A14-0237-813B0FE03743}"/>
              </a:ext>
            </a:extLst>
          </p:cNvPr>
          <p:cNvSpPr txBox="1"/>
          <p:nvPr/>
        </p:nvSpPr>
        <p:spPr>
          <a:xfrm>
            <a:off x="5050384" y="5886758"/>
            <a:ext cx="6992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  <a:sym typeface="Wingdings" panose="05000000000000000000" pitchFamily="2" charset="2"/>
              </a:rPr>
              <a:t>X5R 33uF</a:t>
            </a:r>
            <a:endParaRPr lang="en-US" sz="600" dirty="0">
              <a:solidFill>
                <a:srgbClr val="FF0000"/>
              </a:solidFill>
              <a:effectLst>
                <a:glow rad="127000">
                  <a:schemeClr val="bg1">
                    <a:alpha val="85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42C1F-4357-4E96-B636-943E0C746E48}"/>
              </a:ext>
            </a:extLst>
          </p:cNvPr>
          <p:cNvSpPr txBox="1"/>
          <p:nvPr/>
        </p:nvSpPr>
        <p:spPr>
          <a:xfrm>
            <a:off x="7112749" y="510192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Schematic Overview</a:t>
            </a:r>
          </a:p>
        </p:txBody>
      </p:sp>
    </p:spTree>
    <p:extLst>
      <p:ext uri="{BB962C8B-B14F-4D97-AF65-F5344CB8AC3E}">
        <p14:creationId xmlns:p14="http://schemas.microsoft.com/office/powerpoint/2010/main" val="330216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140CA7-36ED-01D5-51FD-A0E54E44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3" y="378930"/>
            <a:ext cx="5831277" cy="4329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BA98A-1B52-B019-CB8C-DA2F488C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404" y="958337"/>
            <a:ext cx="5254152" cy="35795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F4AF19-7BB1-2B15-A060-F99B8C8AEAED}"/>
              </a:ext>
            </a:extLst>
          </p:cNvPr>
          <p:cNvSpPr/>
          <p:nvPr/>
        </p:nvSpPr>
        <p:spPr>
          <a:xfrm>
            <a:off x="2596719" y="2263806"/>
            <a:ext cx="418243" cy="163529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B5C0097-BBEB-A3D4-9004-5C7E4DF6EF2B}"/>
              </a:ext>
            </a:extLst>
          </p:cNvPr>
          <p:cNvSpPr/>
          <p:nvPr/>
        </p:nvSpPr>
        <p:spPr>
          <a:xfrm>
            <a:off x="7293006" y="2748098"/>
            <a:ext cx="2565647" cy="1789761"/>
          </a:xfrm>
          <a:prstGeom prst="roundRect">
            <a:avLst>
              <a:gd name="adj" fmla="val 749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CAD5A7-E647-0C56-201F-DAEB898D8BAA}"/>
              </a:ext>
            </a:extLst>
          </p:cNvPr>
          <p:cNvSpPr/>
          <p:nvPr/>
        </p:nvSpPr>
        <p:spPr>
          <a:xfrm>
            <a:off x="2567857" y="3977196"/>
            <a:ext cx="418243" cy="61255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DFFBB10-D118-4A07-D1B7-E45CBBAD5223}"/>
              </a:ext>
            </a:extLst>
          </p:cNvPr>
          <p:cNvSpPr/>
          <p:nvPr/>
        </p:nvSpPr>
        <p:spPr>
          <a:xfrm>
            <a:off x="2178477" y="4342917"/>
            <a:ext cx="320106" cy="30454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22276F7-E6CC-D25F-266A-D7E9260A0872}"/>
              </a:ext>
            </a:extLst>
          </p:cNvPr>
          <p:cNvSpPr/>
          <p:nvPr/>
        </p:nvSpPr>
        <p:spPr>
          <a:xfrm>
            <a:off x="315646" y="2544737"/>
            <a:ext cx="418242" cy="73556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2558D9-9431-EF8F-CD9E-78E87ECDD429}"/>
              </a:ext>
            </a:extLst>
          </p:cNvPr>
          <p:cNvSpPr/>
          <p:nvPr/>
        </p:nvSpPr>
        <p:spPr>
          <a:xfrm>
            <a:off x="6284880" y="1000678"/>
            <a:ext cx="537609" cy="970166"/>
          </a:xfrm>
          <a:prstGeom prst="roundRect">
            <a:avLst>
              <a:gd name="adj" fmla="val 749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2839349-BEAD-3800-98B2-10D2A0FF0CB1}"/>
              </a:ext>
            </a:extLst>
          </p:cNvPr>
          <p:cNvSpPr/>
          <p:nvPr/>
        </p:nvSpPr>
        <p:spPr>
          <a:xfrm>
            <a:off x="6383842" y="2748098"/>
            <a:ext cx="469719" cy="598784"/>
          </a:xfrm>
          <a:prstGeom prst="roundRect">
            <a:avLst>
              <a:gd name="adj" fmla="val 749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64C792-BD0E-BF3F-069C-7098CA8D6241}"/>
              </a:ext>
            </a:extLst>
          </p:cNvPr>
          <p:cNvSpPr/>
          <p:nvPr/>
        </p:nvSpPr>
        <p:spPr>
          <a:xfrm>
            <a:off x="6111685" y="803307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2F3E2E-44D6-6438-BA88-252EC58FC925}"/>
              </a:ext>
            </a:extLst>
          </p:cNvPr>
          <p:cNvSpPr/>
          <p:nvPr/>
        </p:nvSpPr>
        <p:spPr>
          <a:xfrm>
            <a:off x="1950745" y="4431297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D69044-1B46-43B5-77A0-62A8B431DB94}"/>
              </a:ext>
            </a:extLst>
          </p:cNvPr>
          <p:cNvSpPr/>
          <p:nvPr/>
        </p:nvSpPr>
        <p:spPr>
          <a:xfrm>
            <a:off x="6161166" y="2593068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9199ED-0B31-A7CA-BB74-6C4339D0A7DF}"/>
              </a:ext>
            </a:extLst>
          </p:cNvPr>
          <p:cNvSpPr/>
          <p:nvPr/>
        </p:nvSpPr>
        <p:spPr>
          <a:xfrm>
            <a:off x="2896916" y="4469815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E6521BD-E780-26A7-797A-CADD670C7375}"/>
              </a:ext>
            </a:extLst>
          </p:cNvPr>
          <p:cNvSpPr/>
          <p:nvPr/>
        </p:nvSpPr>
        <p:spPr>
          <a:xfrm>
            <a:off x="2889088" y="2112884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7B3ED6-A619-9B99-6D6A-20CE9A950296}"/>
              </a:ext>
            </a:extLst>
          </p:cNvPr>
          <p:cNvSpPr/>
          <p:nvPr/>
        </p:nvSpPr>
        <p:spPr>
          <a:xfrm>
            <a:off x="6966208" y="1046545"/>
            <a:ext cx="988184" cy="1066339"/>
          </a:xfrm>
          <a:prstGeom prst="roundRect">
            <a:avLst>
              <a:gd name="adj" fmla="val 749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0C169AA-1934-4927-8060-0D7A2EB12BDA}"/>
              </a:ext>
            </a:extLst>
          </p:cNvPr>
          <p:cNvSpPr/>
          <p:nvPr/>
        </p:nvSpPr>
        <p:spPr>
          <a:xfrm>
            <a:off x="7147035" y="2593068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DFD343-6AB8-5AF5-B622-BDE6A965A8C4}"/>
              </a:ext>
            </a:extLst>
          </p:cNvPr>
          <p:cNvSpPr/>
          <p:nvPr/>
        </p:nvSpPr>
        <p:spPr>
          <a:xfrm>
            <a:off x="7679695" y="810573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3DF453-0D94-425F-2645-25D5480367F8}"/>
              </a:ext>
            </a:extLst>
          </p:cNvPr>
          <p:cNvSpPr/>
          <p:nvPr/>
        </p:nvSpPr>
        <p:spPr>
          <a:xfrm>
            <a:off x="2203628" y="1485761"/>
            <a:ext cx="320106" cy="147369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9D04B2-F875-0FCB-1828-8104EC64E424}"/>
              </a:ext>
            </a:extLst>
          </p:cNvPr>
          <p:cNvSpPr/>
          <p:nvPr/>
        </p:nvSpPr>
        <p:spPr>
          <a:xfrm>
            <a:off x="2460063" y="1534635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871C1B7-48E4-8494-A746-945DC46DF97C}"/>
              </a:ext>
            </a:extLst>
          </p:cNvPr>
          <p:cNvSpPr/>
          <p:nvPr/>
        </p:nvSpPr>
        <p:spPr>
          <a:xfrm>
            <a:off x="1038687" y="492711"/>
            <a:ext cx="4714043" cy="1624613"/>
          </a:xfrm>
          <a:custGeom>
            <a:avLst/>
            <a:gdLst>
              <a:gd name="connsiteX0" fmla="*/ 0 w 4714043"/>
              <a:gd name="connsiteY0" fmla="*/ 301840 h 1624613"/>
              <a:gd name="connsiteX1" fmla="*/ 0 w 4714043"/>
              <a:gd name="connsiteY1" fmla="*/ 909961 h 1624613"/>
              <a:gd name="connsiteX2" fmla="*/ 417251 w 4714043"/>
              <a:gd name="connsiteY2" fmla="*/ 909961 h 1624613"/>
              <a:gd name="connsiteX3" fmla="*/ 417251 w 4714043"/>
              <a:gd name="connsiteY3" fmla="*/ 741285 h 1624613"/>
              <a:gd name="connsiteX4" fmla="*/ 3235911 w 4714043"/>
              <a:gd name="connsiteY4" fmla="*/ 741285 h 1624613"/>
              <a:gd name="connsiteX5" fmla="*/ 3355760 w 4714043"/>
              <a:gd name="connsiteY5" fmla="*/ 861134 h 1624613"/>
              <a:gd name="connsiteX6" fmla="*/ 3355760 w 4714043"/>
              <a:gd name="connsiteY6" fmla="*/ 1624613 h 1624613"/>
              <a:gd name="connsiteX7" fmla="*/ 4714043 w 4714043"/>
              <a:gd name="connsiteY7" fmla="*/ 1624613 h 1624613"/>
              <a:gd name="connsiteX8" fmla="*/ 4714043 w 4714043"/>
              <a:gd name="connsiteY8" fmla="*/ 319596 h 1624613"/>
              <a:gd name="connsiteX9" fmla="*/ 4394447 w 4714043"/>
              <a:gd name="connsiteY9" fmla="*/ 0 h 1624613"/>
              <a:gd name="connsiteX10" fmla="*/ 435006 w 4714043"/>
              <a:gd name="connsiteY10" fmla="*/ 0 h 1624613"/>
              <a:gd name="connsiteX11" fmla="*/ 137604 w 4714043"/>
              <a:gd name="connsiteY11" fmla="*/ 297402 h 1624613"/>
              <a:gd name="connsiteX12" fmla="*/ 0 w 4714043"/>
              <a:gd name="connsiteY12" fmla="*/ 301840 h 162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14043" h="1624613">
                <a:moveTo>
                  <a:pt x="0" y="301840"/>
                </a:moveTo>
                <a:lnTo>
                  <a:pt x="0" y="909961"/>
                </a:lnTo>
                <a:lnTo>
                  <a:pt x="417251" y="909961"/>
                </a:lnTo>
                <a:lnTo>
                  <a:pt x="417251" y="741285"/>
                </a:lnTo>
                <a:lnTo>
                  <a:pt x="3235911" y="741285"/>
                </a:lnTo>
                <a:lnTo>
                  <a:pt x="3355760" y="861134"/>
                </a:lnTo>
                <a:lnTo>
                  <a:pt x="3355760" y="1624613"/>
                </a:lnTo>
                <a:lnTo>
                  <a:pt x="4714043" y="1624613"/>
                </a:lnTo>
                <a:lnTo>
                  <a:pt x="4714043" y="319596"/>
                </a:lnTo>
                <a:lnTo>
                  <a:pt x="4394447" y="0"/>
                </a:lnTo>
                <a:lnTo>
                  <a:pt x="435006" y="0"/>
                </a:lnTo>
                <a:lnTo>
                  <a:pt x="137604" y="297402"/>
                </a:lnTo>
                <a:lnTo>
                  <a:pt x="0" y="30184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23AD04-D478-E2F5-DF9B-2846809C18E3}"/>
              </a:ext>
            </a:extLst>
          </p:cNvPr>
          <p:cNvSpPr/>
          <p:nvPr/>
        </p:nvSpPr>
        <p:spPr>
          <a:xfrm>
            <a:off x="9148949" y="842220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7CC7305-5719-9654-2CE7-6FA0129BFBF3}"/>
              </a:ext>
            </a:extLst>
          </p:cNvPr>
          <p:cNvSpPr/>
          <p:nvPr/>
        </p:nvSpPr>
        <p:spPr>
          <a:xfrm>
            <a:off x="3395708" y="346229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26A8BE-BE03-B0D5-6CB0-04E91D50791E}"/>
              </a:ext>
            </a:extLst>
          </p:cNvPr>
          <p:cNvSpPr/>
          <p:nvPr/>
        </p:nvSpPr>
        <p:spPr>
          <a:xfrm>
            <a:off x="10660421" y="842220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65CC37C-33A3-21AA-2B0B-173F335953BC}"/>
              </a:ext>
            </a:extLst>
          </p:cNvPr>
          <p:cNvSpPr/>
          <p:nvPr/>
        </p:nvSpPr>
        <p:spPr>
          <a:xfrm>
            <a:off x="10050840" y="1970844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D1797E-44CA-607A-4B24-B4937E9E5262}"/>
              </a:ext>
            </a:extLst>
          </p:cNvPr>
          <p:cNvSpPr/>
          <p:nvPr/>
        </p:nvSpPr>
        <p:spPr>
          <a:xfrm>
            <a:off x="3242174" y="2161369"/>
            <a:ext cx="2778094" cy="2428386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386FF7D-1F0F-A61F-51DA-A283E42EF73A}"/>
              </a:ext>
            </a:extLst>
          </p:cNvPr>
          <p:cNvSpPr/>
          <p:nvPr/>
        </p:nvSpPr>
        <p:spPr>
          <a:xfrm>
            <a:off x="3323024" y="2222608"/>
            <a:ext cx="2594316" cy="2365289"/>
          </a:xfrm>
          <a:prstGeom prst="roundRect">
            <a:avLst>
              <a:gd name="adj" fmla="val 872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Series Module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Analog Out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C6B15E7-E9D2-3B91-6DF5-53AD73D6B4D8}"/>
              </a:ext>
            </a:extLst>
          </p:cNvPr>
          <p:cNvSpPr/>
          <p:nvPr/>
        </p:nvSpPr>
        <p:spPr>
          <a:xfrm>
            <a:off x="439439" y="3190618"/>
            <a:ext cx="4256836" cy="2255487"/>
          </a:xfrm>
          <a:custGeom>
            <a:avLst/>
            <a:gdLst>
              <a:gd name="connsiteX0" fmla="*/ 3924131 w 4059180"/>
              <a:gd name="connsiteY0" fmla="*/ 1358283 h 2257528"/>
              <a:gd name="connsiteX1" fmla="*/ 3653362 w 4059180"/>
              <a:gd name="connsiteY1" fmla="*/ 2246050 h 2257528"/>
              <a:gd name="connsiteX2" fmla="*/ 519544 w 4059180"/>
              <a:gd name="connsiteY2" fmla="*/ 1735584 h 2257528"/>
              <a:gd name="connsiteX3" fmla="*/ 35711 w 4059180"/>
              <a:gd name="connsiteY3" fmla="*/ 0 h 2257528"/>
              <a:gd name="connsiteX0" fmla="*/ 4252604 w 4309057"/>
              <a:gd name="connsiteY0" fmla="*/ 1402671 h 2255487"/>
              <a:gd name="connsiteX1" fmla="*/ 3653362 w 4309057"/>
              <a:gd name="connsiteY1" fmla="*/ 2246050 h 2255487"/>
              <a:gd name="connsiteX2" fmla="*/ 519544 w 4309057"/>
              <a:gd name="connsiteY2" fmla="*/ 1735584 h 2255487"/>
              <a:gd name="connsiteX3" fmla="*/ 35711 w 4309057"/>
              <a:gd name="connsiteY3" fmla="*/ 0 h 2255487"/>
              <a:gd name="connsiteX0" fmla="*/ 4252604 w 4256836"/>
              <a:gd name="connsiteY0" fmla="*/ 1402671 h 2255487"/>
              <a:gd name="connsiteX1" fmla="*/ 3653362 w 4256836"/>
              <a:gd name="connsiteY1" fmla="*/ 2246050 h 2255487"/>
              <a:gd name="connsiteX2" fmla="*/ 519544 w 4256836"/>
              <a:gd name="connsiteY2" fmla="*/ 1735584 h 2255487"/>
              <a:gd name="connsiteX3" fmla="*/ 35711 w 4256836"/>
              <a:gd name="connsiteY3" fmla="*/ 0 h 225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6836" h="2255487">
                <a:moveTo>
                  <a:pt x="4252604" y="1402671"/>
                </a:moveTo>
                <a:cubicBezTo>
                  <a:pt x="4267770" y="1832868"/>
                  <a:pt x="4275539" y="2190565"/>
                  <a:pt x="3653362" y="2246050"/>
                </a:cubicBezTo>
                <a:cubicBezTo>
                  <a:pt x="3031185" y="2301535"/>
                  <a:pt x="1122486" y="2109926"/>
                  <a:pt x="519544" y="1735584"/>
                </a:cubicBezTo>
                <a:cubicBezTo>
                  <a:pt x="-83398" y="1361242"/>
                  <a:pt x="-23844" y="680621"/>
                  <a:pt x="35711" y="0"/>
                </a:cubicBezTo>
              </a:path>
            </a:pathLst>
          </a:custGeom>
          <a:noFill/>
          <a:ln w="635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BA340FD-4DBA-23E3-BD13-5C3E631F7CC5}"/>
              </a:ext>
            </a:extLst>
          </p:cNvPr>
          <p:cNvSpPr/>
          <p:nvPr/>
        </p:nvSpPr>
        <p:spPr>
          <a:xfrm>
            <a:off x="1886713" y="5139734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E7C9F62-5E0B-6CFF-8E2F-C3E131EE0785}"/>
              </a:ext>
            </a:extLst>
          </p:cNvPr>
          <p:cNvSpPr/>
          <p:nvPr/>
        </p:nvSpPr>
        <p:spPr>
          <a:xfrm>
            <a:off x="4974912" y="2019564"/>
            <a:ext cx="27299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86E77A-FBBB-2DFC-EDF0-60940B796D23}"/>
              </a:ext>
            </a:extLst>
          </p:cNvPr>
          <p:cNvSpPr txBox="1"/>
          <p:nvPr/>
        </p:nvSpPr>
        <p:spPr>
          <a:xfrm>
            <a:off x="6255404" y="578107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PCB Overview</a:t>
            </a:r>
          </a:p>
        </p:txBody>
      </p:sp>
    </p:spTree>
    <p:extLst>
      <p:ext uri="{BB962C8B-B14F-4D97-AF65-F5344CB8AC3E}">
        <p14:creationId xmlns:p14="http://schemas.microsoft.com/office/powerpoint/2010/main" val="25243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140CA7-36ED-01D5-51FD-A0E54E44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3" y="378930"/>
            <a:ext cx="5831277" cy="4329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BA98A-1B52-B019-CB8C-DA2F488C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404" y="958337"/>
            <a:ext cx="5254152" cy="35795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F4AF19-7BB1-2B15-A060-F99B8C8AEAED}"/>
              </a:ext>
            </a:extLst>
          </p:cNvPr>
          <p:cNvSpPr/>
          <p:nvPr/>
        </p:nvSpPr>
        <p:spPr>
          <a:xfrm>
            <a:off x="2596719" y="2263806"/>
            <a:ext cx="418243" cy="163529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B5C0097-BBEB-A3D4-9004-5C7E4DF6EF2B}"/>
              </a:ext>
            </a:extLst>
          </p:cNvPr>
          <p:cNvSpPr/>
          <p:nvPr/>
        </p:nvSpPr>
        <p:spPr>
          <a:xfrm>
            <a:off x="7293006" y="2748098"/>
            <a:ext cx="2565647" cy="1789761"/>
          </a:xfrm>
          <a:prstGeom prst="roundRect">
            <a:avLst>
              <a:gd name="adj" fmla="val 749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CAD5A7-E647-0C56-201F-DAEB898D8BAA}"/>
              </a:ext>
            </a:extLst>
          </p:cNvPr>
          <p:cNvSpPr/>
          <p:nvPr/>
        </p:nvSpPr>
        <p:spPr>
          <a:xfrm>
            <a:off x="2567857" y="3977196"/>
            <a:ext cx="418243" cy="61255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DFFBB10-D118-4A07-D1B7-E45CBBAD5223}"/>
              </a:ext>
            </a:extLst>
          </p:cNvPr>
          <p:cNvSpPr/>
          <p:nvPr/>
        </p:nvSpPr>
        <p:spPr>
          <a:xfrm>
            <a:off x="2178477" y="4342917"/>
            <a:ext cx="320106" cy="30454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22276F7-E6CC-D25F-266A-D7E9260A0872}"/>
              </a:ext>
            </a:extLst>
          </p:cNvPr>
          <p:cNvSpPr/>
          <p:nvPr/>
        </p:nvSpPr>
        <p:spPr>
          <a:xfrm>
            <a:off x="315646" y="2544737"/>
            <a:ext cx="418242" cy="73556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2558D9-9431-EF8F-CD9E-78E87ECDD429}"/>
              </a:ext>
            </a:extLst>
          </p:cNvPr>
          <p:cNvSpPr/>
          <p:nvPr/>
        </p:nvSpPr>
        <p:spPr>
          <a:xfrm>
            <a:off x="6284880" y="1000678"/>
            <a:ext cx="537609" cy="970166"/>
          </a:xfrm>
          <a:prstGeom prst="roundRect">
            <a:avLst>
              <a:gd name="adj" fmla="val 749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2839349-BEAD-3800-98B2-10D2A0FF0CB1}"/>
              </a:ext>
            </a:extLst>
          </p:cNvPr>
          <p:cNvSpPr/>
          <p:nvPr/>
        </p:nvSpPr>
        <p:spPr>
          <a:xfrm>
            <a:off x="6383842" y="2748098"/>
            <a:ext cx="469719" cy="598784"/>
          </a:xfrm>
          <a:prstGeom prst="roundRect">
            <a:avLst>
              <a:gd name="adj" fmla="val 749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64C792-BD0E-BF3F-069C-7098CA8D6241}"/>
              </a:ext>
            </a:extLst>
          </p:cNvPr>
          <p:cNvSpPr/>
          <p:nvPr/>
        </p:nvSpPr>
        <p:spPr>
          <a:xfrm>
            <a:off x="6111685" y="803307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2F3E2E-44D6-6438-BA88-252EC58FC925}"/>
              </a:ext>
            </a:extLst>
          </p:cNvPr>
          <p:cNvSpPr/>
          <p:nvPr/>
        </p:nvSpPr>
        <p:spPr>
          <a:xfrm>
            <a:off x="1950745" y="4431297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D69044-1B46-43B5-77A0-62A8B431DB94}"/>
              </a:ext>
            </a:extLst>
          </p:cNvPr>
          <p:cNvSpPr/>
          <p:nvPr/>
        </p:nvSpPr>
        <p:spPr>
          <a:xfrm>
            <a:off x="6161166" y="2593068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9199ED-0B31-A7CA-BB74-6C4339D0A7DF}"/>
              </a:ext>
            </a:extLst>
          </p:cNvPr>
          <p:cNvSpPr/>
          <p:nvPr/>
        </p:nvSpPr>
        <p:spPr>
          <a:xfrm>
            <a:off x="2896916" y="4469815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E6521BD-E780-26A7-797A-CADD670C7375}"/>
              </a:ext>
            </a:extLst>
          </p:cNvPr>
          <p:cNvSpPr/>
          <p:nvPr/>
        </p:nvSpPr>
        <p:spPr>
          <a:xfrm>
            <a:off x="2889088" y="2112884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E7B3ED6-A619-9B99-6D6A-20CE9A950296}"/>
              </a:ext>
            </a:extLst>
          </p:cNvPr>
          <p:cNvSpPr/>
          <p:nvPr/>
        </p:nvSpPr>
        <p:spPr>
          <a:xfrm>
            <a:off x="6966208" y="1046545"/>
            <a:ext cx="988184" cy="1066339"/>
          </a:xfrm>
          <a:prstGeom prst="roundRect">
            <a:avLst>
              <a:gd name="adj" fmla="val 749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0C169AA-1934-4927-8060-0D7A2EB12BDA}"/>
              </a:ext>
            </a:extLst>
          </p:cNvPr>
          <p:cNvSpPr/>
          <p:nvPr/>
        </p:nvSpPr>
        <p:spPr>
          <a:xfrm>
            <a:off x="7147035" y="2593068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DFD343-6AB8-5AF5-B622-BDE6A965A8C4}"/>
              </a:ext>
            </a:extLst>
          </p:cNvPr>
          <p:cNvSpPr/>
          <p:nvPr/>
        </p:nvSpPr>
        <p:spPr>
          <a:xfrm>
            <a:off x="7679695" y="810573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33DF453-0D94-425F-2645-25D5480367F8}"/>
              </a:ext>
            </a:extLst>
          </p:cNvPr>
          <p:cNvSpPr/>
          <p:nvPr/>
        </p:nvSpPr>
        <p:spPr>
          <a:xfrm>
            <a:off x="2203628" y="1485761"/>
            <a:ext cx="320106" cy="147369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9D04B2-F875-0FCB-1828-8104EC64E424}"/>
              </a:ext>
            </a:extLst>
          </p:cNvPr>
          <p:cNvSpPr/>
          <p:nvPr/>
        </p:nvSpPr>
        <p:spPr>
          <a:xfrm>
            <a:off x="2460063" y="1534635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871C1B7-48E4-8494-A746-945DC46DF97C}"/>
              </a:ext>
            </a:extLst>
          </p:cNvPr>
          <p:cNvSpPr/>
          <p:nvPr/>
        </p:nvSpPr>
        <p:spPr>
          <a:xfrm>
            <a:off x="1038687" y="492711"/>
            <a:ext cx="4714043" cy="1624613"/>
          </a:xfrm>
          <a:custGeom>
            <a:avLst/>
            <a:gdLst>
              <a:gd name="connsiteX0" fmla="*/ 0 w 4714043"/>
              <a:gd name="connsiteY0" fmla="*/ 301840 h 1624613"/>
              <a:gd name="connsiteX1" fmla="*/ 0 w 4714043"/>
              <a:gd name="connsiteY1" fmla="*/ 909961 h 1624613"/>
              <a:gd name="connsiteX2" fmla="*/ 417251 w 4714043"/>
              <a:gd name="connsiteY2" fmla="*/ 909961 h 1624613"/>
              <a:gd name="connsiteX3" fmla="*/ 417251 w 4714043"/>
              <a:gd name="connsiteY3" fmla="*/ 741285 h 1624613"/>
              <a:gd name="connsiteX4" fmla="*/ 3235911 w 4714043"/>
              <a:gd name="connsiteY4" fmla="*/ 741285 h 1624613"/>
              <a:gd name="connsiteX5" fmla="*/ 3355760 w 4714043"/>
              <a:gd name="connsiteY5" fmla="*/ 861134 h 1624613"/>
              <a:gd name="connsiteX6" fmla="*/ 3355760 w 4714043"/>
              <a:gd name="connsiteY6" fmla="*/ 1624613 h 1624613"/>
              <a:gd name="connsiteX7" fmla="*/ 4714043 w 4714043"/>
              <a:gd name="connsiteY7" fmla="*/ 1624613 h 1624613"/>
              <a:gd name="connsiteX8" fmla="*/ 4714043 w 4714043"/>
              <a:gd name="connsiteY8" fmla="*/ 319596 h 1624613"/>
              <a:gd name="connsiteX9" fmla="*/ 4394447 w 4714043"/>
              <a:gd name="connsiteY9" fmla="*/ 0 h 1624613"/>
              <a:gd name="connsiteX10" fmla="*/ 435006 w 4714043"/>
              <a:gd name="connsiteY10" fmla="*/ 0 h 1624613"/>
              <a:gd name="connsiteX11" fmla="*/ 137604 w 4714043"/>
              <a:gd name="connsiteY11" fmla="*/ 297402 h 1624613"/>
              <a:gd name="connsiteX12" fmla="*/ 0 w 4714043"/>
              <a:gd name="connsiteY12" fmla="*/ 301840 h 162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14043" h="1624613">
                <a:moveTo>
                  <a:pt x="0" y="301840"/>
                </a:moveTo>
                <a:lnTo>
                  <a:pt x="0" y="909961"/>
                </a:lnTo>
                <a:lnTo>
                  <a:pt x="417251" y="909961"/>
                </a:lnTo>
                <a:lnTo>
                  <a:pt x="417251" y="741285"/>
                </a:lnTo>
                <a:lnTo>
                  <a:pt x="3235911" y="741285"/>
                </a:lnTo>
                <a:lnTo>
                  <a:pt x="3355760" y="861134"/>
                </a:lnTo>
                <a:lnTo>
                  <a:pt x="3355760" y="1624613"/>
                </a:lnTo>
                <a:lnTo>
                  <a:pt x="4714043" y="1624613"/>
                </a:lnTo>
                <a:lnTo>
                  <a:pt x="4714043" y="319596"/>
                </a:lnTo>
                <a:lnTo>
                  <a:pt x="4394447" y="0"/>
                </a:lnTo>
                <a:lnTo>
                  <a:pt x="435006" y="0"/>
                </a:lnTo>
                <a:lnTo>
                  <a:pt x="137604" y="297402"/>
                </a:lnTo>
                <a:lnTo>
                  <a:pt x="0" y="30184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23AD04-D478-E2F5-DF9B-2846809C18E3}"/>
              </a:ext>
            </a:extLst>
          </p:cNvPr>
          <p:cNvSpPr/>
          <p:nvPr/>
        </p:nvSpPr>
        <p:spPr>
          <a:xfrm>
            <a:off x="9148949" y="842220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7CC7305-5719-9654-2CE7-6FA0129BFBF3}"/>
              </a:ext>
            </a:extLst>
          </p:cNvPr>
          <p:cNvSpPr/>
          <p:nvPr/>
        </p:nvSpPr>
        <p:spPr>
          <a:xfrm>
            <a:off x="3395708" y="346229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E7C9F62-5E0B-6CFF-8E2F-C3E131EE0785}"/>
              </a:ext>
            </a:extLst>
          </p:cNvPr>
          <p:cNvSpPr/>
          <p:nvPr/>
        </p:nvSpPr>
        <p:spPr>
          <a:xfrm>
            <a:off x="4985536" y="2040986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26A8BE-BE03-B0D5-6CB0-04E91D50791E}"/>
              </a:ext>
            </a:extLst>
          </p:cNvPr>
          <p:cNvSpPr/>
          <p:nvPr/>
        </p:nvSpPr>
        <p:spPr>
          <a:xfrm>
            <a:off x="10660421" y="842220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65CC37C-33A3-21AA-2B0B-173F335953BC}"/>
              </a:ext>
            </a:extLst>
          </p:cNvPr>
          <p:cNvSpPr/>
          <p:nvPr/>
        </p:nvSpPr>
        <p:spPr>
          <a:xfrm>
            <a:off x="10050840" y="1970844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12173-52D7-CCEF-2E79-888C19760E4E}"/>
              </a:ext>
            </a:extLst>
          </p:cNvPr>
          <p:cNvSpPr txBox="1"/>
          <p:nvPr/>
        </p:nvSpPr>
        <p:spPr>
          <a:xfrm>
            <a:off x="1318805" y="4630019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E stop</a:t>
            </a:r>
          </a:p>
          <a:p>
            <a:r>
              <a:rPr lang="en-US" sz="1400" dirty="0">
                <a:latin typeface="Georgia" panose="02040502050405020303" pitchFamily="18" charset="0"/>
              </a:rPr>
              <a:t>(jumper pins)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D05CF1-9A88-394B-E374-C699BDEA1F5A}"/>
              </a:ext>
            </a:extLst>
          </p:cNvPr>
          <p:cNvSpPr txBox="1"/>
          <p:nvPr/>
        </p:nvSpPr>
        <p:spPr>
          <a:xfrm>
            <a:off x="6061122" y="284527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E stop</a:t>
            </a:r>
          </a:p>
          <a:p>
            <a:r>
              <a:rPr lang="en-US" sz="1400" dirty="0">
                <a:latin typeface="Georgia" panose="02040502050405020303" pitchFamily="18" charset="0"/>
              </a:rPr>
              <a:t>(jumper pins)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493E1B-01B6-6C53-1A68-DE7BFB3E4DF7}"/>
              </a:ext>
            </a:extLst>
          </p:cNvPr>
          <p:cNvSpPr txBox="1"/>
          <p:nvPr/>
        </p:nvSpPr>
        <p:spPr>
          <a:xfrm>
            <a:off x="2805840" y="477698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External </a:t>
            </a:r>
          </a:p>
          <a:p>
            <a:r>
              <a:rPr lang="en-US" sz="1400" dirty="0">
                <a:latin typeface="Georgia" panose="02040502050405020303" pitchFamily="18" charset="0"/>
              </a:rPr>
              <a:t>5V input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0C6C62-591A-4405-1FBB-5E0054599C0F}"/>
              </a:ext>
            </a:extLst>
          </p:cNvPr>
          <p:cNvSpPr txBox="1"/>
          <p:nvPr/>
        </p:nvSpPr>
        <p:spPr>
          <a:xfrm>
            <a:off x="6030835" y="2129301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External </a:t>
            </a:r>
          </a:p>
          <a:p>
            <a:r>
              <a:rPr lang="en-US" sz="1400" dirty="0">
                <a:latin typeface="Georgia" panose="02040502050405020303" pitchFamily="18" charset="0"/>
              </a:rPr>
              <a:t>5V 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E7779A-1DA2-CF6F-3C23-2227519F5EED}"/>
              </a:ext>
            </a:extLst>
          </p:cNvPr>
          <p:cNvSpPr txBox="1"/>
          <p:nvPr/>
        </p:nvSpPr>
        <p:spPr>
          <a:xfrm>
            <a:off x="7694275" y="2440321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5V filter + 3.3V Reg.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8191F2-7F85-0AE1-0160-0796888104DE}"/>
              </a:ext>
            </a:extLst>
          </p:cNvPr>
          <p:cNvSpPr txBox="1"/>
          <p:nvPr/>
        </p:nvSpPr>
        <p:spPr>
          <a:xfrm rot="16200000">
            <a:off x="2236560" y="3057847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27000">
                    <a:schemeClr val="bg2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5V filter + 3.3V Reg.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5CF658-CA51-8934-66A7-F16CFF8140AD}"/>
              </a:ext>
            </a:extLst>
          </p:cNvPr>
          <p:cNvSpPr txBox="1"/>
          <p:nvPr/>
        </p:nvSpPr>
        <p:spPr>
          <a:xfrm>
            <a:off x="7276701" y="308871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Connectors/</a:t>
            </a:r>
          </a:p>
          <a:p>
            <a:r>
              <a:rPr lang="en-US" sz="1400" dirty="0">
                <a:latin typeface="Georgia" panose="02040502050405020303" pitchFamily="18" charset="0"/>
              </a:rPr>
              <a:t>Line Receivers..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61E336-6842-A017-C8D6-328DFBE5A193}"/>
              </a:ext>
            </a:extLst>
          </p:cNvPr>
          <p:cNvSpPr txBox="1"/>
          <p:nvPr/>
        </p:nvSpPr>
        <p:spPr>
          <a:xfrm>
            <a:off x="2678587" y="1443446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27000">
                    <a:schemeClr val="bg2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Connectors/</a:t>
            </a:r>
          </a:p>
          <a:p>
            <a:r>
              <a:rPr lang="en-US" sz="1400" dirty="0">
                <a:effectLst>
                  <a:glow rad="127000">
                    <a:schemeClr val="bg2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Line Receivers..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F80468-3306-074C-0134-B6DD81DE211B}"/>
              </a:ext>
            </a:extLst>
          </p:cNvPr>
          <p:cNvSpPr txBox="1"/>
          <p:nvPr/>
        </p:nvSpPr>
        <p:spPr>
          <a:xfrm>
            <a:off x="8590131" y="284527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FPGA Pins</a:t>
            </a:r>
          </a:p>
          <a:p>
            <a:r>
              <a:rPr lang="en-US" sz="1400" dirty="0">
                <a:latin typeface="Georgia" panose="02040502050405020303" pitchFamily="18" charset="0"/>
              </a:rPr>
              <a:t>C-module </a:t>
            </a:r>
            <a:r>
              <a:rPr lang="en-US" sz="1400" dirty="0" err="1">
                <a:latin typeface="Georgia" panose="02040502050405020303" pitchFamily="18" charset="0"/>
              </a:rPr>
              <a:t>pwr</a:t>
            </a:r>
            <a:r>
              <a:rPr lang="en-US" sz="1400" dirty="0">
                <a:latin typeface="Georgia" panose="02040502050405020303" pitchFamily="18" charset="0"/>
              </a:rPr>
              <a:t>/conn,,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70B6B3-25A0-4D2B-8183-9C39333FACC2}"/>
              </a:ext>
            </a:extLst>
          </p:cNvPr>
          <p:cNvSpPr txBox="1"/>
          <p:nvPr/>
        </p:nvSpPr>
        <p:spPr>
          <a:xfrm>
            <a:off x="3155750" y="665389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27000">
                    <a:schemeClr val="bg2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Pins</a:t>
            </a:r>
          </a:p>
          <a:p>
            <a:r>
              <a:rPr lang="en-US" sz="1400" dirty="0">
                <a:effectLst>
                  <a:glow rad="127000">
                    <a:schemeClr val="bg2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C-module </a:t>
            </a:r>
            <a:r>
              <a:rPr lang="en-US" sz="1400" dirty="0" err="1">
                <a:effectLst>
                  <a:glow rad="127000">
                    <a:schemeClr val="bg2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pwr</a:t>
            </a:r>
            <a:r>
              <a:rPr lang="en-US" sz="1400" dirty="0">
                <a:effectLst>
                  <a:glow rad="127000">
                    <a:schemeClr val="bg2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/conn,,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51F2F7-BA4B-75B2-8989-58817F50F436}"/>
              </a:ext>
            </a:extLst>
          </p:cNvPr>
          <p:cNvSpPr txBox="1"/>
          <p:nvPr/>
        </p:nvSpPr>
        <p:spPr>
          <a:xfrm>
            <a:off x="10406153" y="517206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C-Series Module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4E2D18-9E3C-016B-1FFB-C7876F6F6778}"/>
              </a:ext>
            </a:extLst>
          </p:cNvPr>
          <p:cNvSpPr txBox="1"/>
          <p:nvPr/>
        </p:nvSpPr>
        <p:spPr>
          <a:xfrm>
            <a:off x="10218820" y="2152395"/>
            <a:ext cx="1545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eorgia" panose="02040502050405020303" pitchFamily="18" charset="0"/>
              </a:rPr>
              <a:t>Analog Output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latin typeface="Georgia" panose="02040502050405020303" pitchFamily="18" charset="0"/>
                <a:sym typeface="Wingdings" panose="05000000000000000000" pitchFamily="2" charset="2"/>
              </a:rPr>
              <a:t>Feed into </a:t>
            </a:r>
            <a:r>
              <a:rPr lang="en-US" sz="1400" dirty="0" err="1">
                <a:latin typeface="Georgia" panose="02040502050405020303" pitchFamily="18" charset="0"/>
                <a:sym typeface="Wingdings" panose="05000000000000000000" pitchFamily="2" charset="2"/>
              </a:rPr>
              <a:t>pcb</a:t>
            </a:r>
            <a:endParaRPr lang="en-US" sz="1400" dirty="0">
              <a:latin typeface="Georgia" panose="02040502050405020303" pitchFamily="18" charset="0"/>
              <a:sym typeface="Wingdings" panose="05000000000000000000" pitchFamily="2" charset="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A47224-33E5-88B2-0881-4992CDE2EED4}"/>
              </a:ext>
            </a:extLst>
          </p:cNvPr>
          <p:cNvSpPr txBox="1"/>
          <p:nvPr/>
        </p:nvSpPr>
        <p:spPr>
          <a:xfrm>
            <a:off x="-2366" y="2053886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27000">
                    <a:schemeClr val="bg2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Analog</a:t>
            </a:r>
          </a:p>
          <a:p>
            <a:r>
              <a:rPr lang="en-US" sz="1400" dirty="0" err="1">
                <a:effectLst>
                  <a:glow rad="127000">
                    <a:schemeClr val="bg2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Singal</a:t>
            </a:r>
            <a:r>
              <a:rPr lang="en-US" sz="1400" dirty="0">
                <a:effectLst>
                  <a:glow rad="127000">
                    <a:schemeClr val="bg2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654EAA-67EE-38E8-4A57-C0EC3DE95F83}"/>
              </a:ext>
            </a:extLst>
          </p:cNvPr>
          <p:cNvSpPr/>
          <p:nvPr/>
        </p:nvSpPr>
        <p:spPr>
          <a:xfrm>
            <a:off x="3242174" y="2161369"/>
            <a:ext cx="2778094" cy="2428386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4FF28FA-6278-9580-D1D0-F8F711DE1A61}"/>
              </a:ext>
            </a:extLst>
          </p:cNvPr>
          <p:cNvSpPr/>
          <p:nvPr/>
        </p:nvSpPr>
        <p:spPr>
          <a:xfrm>
            <a:off x="3323024" y="2222608"/>
            <a:ext cx="2594316" cy="2365289"/>
          </a:xfrm>
          <a:prstGeom prst="roundRect">
            <a:avLst>
              <a:gd name="adj" fmla="val 872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Series Module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Analog Out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8EAE728-8BC1-F8D1-29DD-FE3F7B3C9F7A}"/>
              </a:ext>
            </a:extLst>
          </p:cNvPr>
          <p:cNvSpPr/>
          <p:nvPr/>
        </p:nvSpPr>
        <p:spPr>
          <a:xfrm>
            <a:off x="4974912" y="2019564"/>
            <a:ext cx="27299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BA340FD-4DBA-23E3-BD13-5C3E631F7CC5}"/>
              </a:ext>
            </a:extLst>
          </p:cNvPr>
          <p:cNvSpPr/>
          <p:nvPr/>
        </p:nvSpPr>
        <p:spPr>
          <a:xfrm>
            <a:off x="1865628" y="5239319"/>
            <a:ext cx="316915" cy="3169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C6B15E7-E9D2-3B91-6DF5-53AD73D6B4D8}"/>
              </a:ext>
            </a:extLst>
          </p:cNvPr>
          <p:cNvSpPr/>
          <p:nvPr/>
        </p:nvSpPr>
        <p:spPr>
          <a:xfrm>
            <a:off x="439439" y="3187800"/>
            <a:ext cx="4256836" cy="2255487"/>
          </a:xfrm>
          <a:custGeom>
            <a:avLst/>
            <a:gdLst>
              <a:gd name="connsiteX0" fmla="*/ 3924131 w 4059180"/>
              <a:gd name="connsiteY0" fmla="*/ 1358283 h 2257528"/>
              <a:gd name="connsiteX1" fmla="*/ 3653362 w 4059180"/>
              <a:gd name="connsiteY1" fmla="*/ 2246050 h 2257528"/>
              <a:gd name="connsiteX2" fmla="*/ 519544 w 4059180"/>
              <a:gd name="connsiteY2" fmla="*/ 1735584 h 2257528"/>
              <a:gd name="connsiteX3" fmla="*/ 35711 w 4059180"/>
              <a:gd name="connsiteY3" fmla="*/ 0 h 2257528"/>
              <a:gd name="connsiteX0" fmla="*/ 4252604 w 4309057"/>
              <a:gd name="connsiteY0" fmla="*/ 1402671 h 2255487"/>
              <a:gd name="connsiteX1" fmla="*/ 3653362 w 4309057"/>
              <a:gd name="connsiteY1" fmla="*/ 2246050 h 2255487"/>
              <a:gd name="connsiteX2" fmla="*/ 519544 w 4309057"/>
              <a:gd name="connsiteY2" fmla="*/ 1735584 h 2255487"/>
              <a:gd name="connsiteX3" fmla="*/ 35711 w 4309057"/>
              <a:gd name="connsiteY3" fmla="*/ 0 h 2255487"/>
              <a:gd name="connsiteX0" fmla="*/ 4252604 w 4256836"/>
              <a:gd name="connsiteY0" fmla="*/ 1402671 h 2255487"/>
              <a:gd name="connsiteX1" fmla="*/ 3653362 w 4256836"/>
              <a:gd name="connsiteY1" fmla="*/ 2246050 h 2255487"/>
              <a:gd name="connsiteX2" fmla="*/ 519544 w 4256836"/>
              <a:gd name="connsiteY2" fmla="*/ 1735584 h 2255487"/>
              <a:gd name="connsiteX3" fmla="*/ 35711 w 4256836"/>
              <a:gd name="connsiteY3" fmla="*/ 0 h 225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6836" h="2255487">
                <a:moveTo>
                  <a:pt x="4252604" y="1402671"/>
                </a:moveTo>
                <a:cubicBezTo>
                  <a:pt x="4267770" y="1832868"/>
                  <a:pt x="4275539" y="2190565"/>
                  <a:pt x="3653362" y="2246050"/>
                </a:cubicBezTo>
                <a:cubicBezTo>
                  <a:pt x="3031185" y="2301535"/>
                  <a:pt x="1122486" y="2109926"/>
                  <a:pt x="519544" y="1735584"/>
                </a:cubicBezTo>
                <a:cubicBezTo>
                  <a:pt x="-83398" y="1361242"/>
                  <a:pt x="-23844" y="680621"/>
                  <a:pt x="35711" y="0"/>
                </a:cubicBezTo>
              </a:path>
            </a:pathLst>
          </a:custGeom>
          <a:noFill/>
          <a:ln w="63500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D1AB1B-36A5-1C83-C5A1-460B544BBA50}"/>
              </a:ext>
            </a:extLst>
          </p:cNvPr>
          <p:cNvSpPr txBox="1"/>
          <p:nvPr/>
        </p:nvSpPr>
        <p:spPr>
          <a:xfrm>
            <a:off x="6255404" y="578107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  <a:latin typeface="Georgia" panose="02040502050405020303" pitchFamily="18" charset="0"/>
              </a:rPr>
              <a:t>PCB Overview</a:t>
            </a:r>
          </a:p>
        </p:txBody>
      </p:sp>
    </p:spTree>
    <p:extLst>
      <p:ext uri="{BB962C8B-B14F-4D97-AF65-F5344CB8AC3E}">
        <p14:creationId xmlns:p14="http://schemas.microsoft.com/office/powerpoint/2010/main" val="2004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140CA7-36ED-01D5-51FD-A0E54E44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88" y="1319963"/>
            <a:ext cx="5831277" cy="4329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BA98A-1B52-B019-CB8C-DA2F488C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69" y="1899370"/>
            <a:ext cx="5254152" cy="357952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F4AF19-7BB1-2B15-A060-F99B8C8AEAED}"/>
              </a:ext>
            </a:extLst>
          </p:cNvPr>
          <p:cNvSpPr/>
          <p:nvPr/>
        </p:nvSpPr>
        <p:spPr>
          <a:xfrm>
            <a:off x="2729884" y="3204839"/>
            <a:ext cx="418243" cy="163529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B5C0097-BBEB-A3D4-9004-5C7E4DF6EF2B}"/>
              </a:ext>
            </a:extLst>
          </p:cNvPr>
          <p:cNvSpPr/>
          <p:nvPr/>
        </p:nvSpPr>
        <p:spPr>
          <a:xfrm>
            <a:off x="6470209" y="3689131"/>
            <a:ext cx="3521609" cy="1789761"/>
          </a:xfrm>
          <a:prstGeom prst="roundRect">
            <a:avLst>
              <a:gd name="adj" fmla="val 7490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CAD5A7-E647-0C56-201F-DAEB898D8BAA}"/>
              </a:ext>
            </a:extLst>
          </p:cNvPr>
          <p:cNvSpPr/>
          <p:nvPr/>
        </p:nvSpPr>
        <p:spPr>
          <a:xfrm>
            <a:off x="2701022" y="4918229"/>
            <a:ext cx="418243" cy="61255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493E1B-01B6-6C53-1A68-DE7BFB3E4DF7}"/>
              </a:ext>
            </a:extLst>
          </p:cNvPr>
          <p:cNvSpPr txBox="1"/>
          <p:nvPr/>
        </p:nvSpPr>
        <p:spPr>
          <a:xfrm>
            <a:off x="1406447" y="5916110"/>
            <a:ext cx="544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External 5V input supplies 5V to encoders. </a:t>
            </a:r>
          </a:p>
          <a:p>
            <a:r>
              <a:rPr lang="en-US" dirty="0">
                <a:latin typeface="Georgia" panose="02040502050405020303" pitchFamily="18" charset="0"/>
              </a:rPr>
              <a:t>Line receivers (on the bottom layer) need 3.3V.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8191F2-7F85-0AE1-0160-0796888104DE}"/>
              </a:ext>
            </a:extLst>
          </p:cNvPr>
          <p:cNvSpPr txBox="1"/>
          <p:nvPr/>
        </p:nvSpPr>
        <p:spPr>
          <a:xfrm rot="16200000">
            <a:off x="2369725" y="3998880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27000">
                    <a:schemeClr val="bg2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5V filter + 3.3V Reg.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563425-3E80-C8B9-88EB-A8834B0D9C61}"/>
              </a:ext>
            </a:extLst>
          </p:cNvPr>
          <p:cNvSpPr/>
          <p:nvPr/>
        </p:nvSpPr>
        <p:spPr>
          <a:xfrm>
            <a:off x="3389171" y="3070334"/>
            <a:ext cx="2727544" cy="249897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5406979A-0174-6803-28BC-4B91F02B170C}"/>
              </a:ext>
            </a:extLst>
          </p:cNvPr>
          <p:cNvSpPr/>
          <p:nvPr/>
        </p:nvSpPr>
        <p:spPr>
          <a:xfrm flipH="1">
            <a:off x="975205" y="4015068"/>
            <a:ext cx="1998322" cy="1786828"/>
          </a:xfrm>
          <a:prstGeom prst="bentArrow">
            <a:avLst>
              <a:gd name="adj1" fmla="val 9254"/>
              <a:gd name="adj2" fmla="val 14325"/>
              <a:gd name="adj3" fmla="val 14858"/>
              <a:gd name="adj4" fmla="val 29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Arrow: Bent 58">
            <a:extLst>
              <a:ext uri="{FF2B5EF4-FFF2-40B4-BE49-F238E27FC236}">
                <a16:creationId xmlns:a16="http://schemas.microsoft.com/office/drawing/2014/main" id="{D6EBD070-EEA8-F635-0232-46F9A3AEF7A6}"/>
              </a:ext>
            </a:extLst>
          </p:cNvPr>
          <p:cNvSpPr/>
          <p:nvPr/>
        </p:nvSpPr>
        <p:spPr>
          <a:xfrm flipH="1">
            <a:off x="975205" y="2794410"/>
            <a:ext cx="1998322" cy="1786828"/>
          </a:xfrm>
          <a:prstGeom prst="bentArrow">
            <a:avLst>
              <a:gd name="adj1" fmla="val 9254"/>
              <a:gd name="adj2" fmla="val 14325"/>
              <a:gd name="adj3" fmla="val 14858"/>
              <a:gd name="adj4" fmla="val 29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CD6A5C-744C-5B5B-45C8-F7C254C8D741}"/>
              </a:ext>
            </a:extLst>
          </p:cNvPr>
          <p:cNvSpPr txBox="1"/>
          <p:nvPr/>
        </p:nvSpPr>
        <p:spPr>
          <a:xfrm>
            <a:off x="1262838" y="3272325"/>
            <a:ext cx="1514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Power Direction</a:t>
            </a:r>
          </a:p>
          <a:p>
            <a:pPr algn="ctr"/>
            <a:r>
              <a:rPr lang="en-US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5V, 3.3V</a:t>
            </a:r>
            <a:r>
              <a:rPr lang="en-US" sz="2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989FA35-5DE1-B9FB-B158-F7CD59201C42}"/>
              </a:ext>
            </a:extLst>
          </p:cNvPr>
          <p:cNvSpPr/>
          <p:nvPr/>
        </p:nvSpPr>
        <p:spPr>
          <a:xfrm rot="16200000">
            <a:off x="7440984" y="3278976"/>
            <a:ext cx="798087" cy="287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753C9C-E72F-9990-E6C6-444A49FB9DBD}"/>
              </a:ext>
            </a:extLst>
          </p:cNvPr>
          <p:cNvSpPr txBox="1"/>
          <p:nvPr/>
        </p:nvSpPr>
        <p:spPr>
          <a:xfrm>
            <a:off x="7696211" y="2803288"/>
            <a:ext cx="1512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Power Direction</a:t>
            </a:r>
          </a:p>
          <a:p>
            <a:pPr algn="ctr"/>
            <a:r>
              <a:rPr lang="en-US" sz="1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5V, 3.3V</a:t>
            </a:r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D1F1DD-C92F-3B55-48BA-20469A270E5A}"/>
              </a:ext>
            </a:extLst>
          </p:cNvPr>
          <p:cNvSpPr txBox="1"/>
          <p:nvPr/>
        </p:nvSpPr>
        <p:spPr>
          <a:xfrm>
            <a:off x="2262043" y="217246"/>
            <a:ext cx="7934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External Power</a:t>
            </a:r>
          </a:p>
        </p:txBody>
      </p:sp>
    </p:spTree>
    <p:extLst>
      <p:ext uri="{BB962C8B-B14F-4D97-AF65-F5344CB8AC3E}">
        <p14:creationId xmlns:p14="http://schemas.microsoft.com/office/powerpoint/2010/main" val="398803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7C1C97-215F-1F29-1183-674B43D4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97" y="2042875"/>
            <a:ext cx="1270298" cy="447947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273669F-8EA8-783B-A564-724CA269DA9E}"/>
              </a:ext>
            </a:extLst>
          </p:cNvPr>
          <p:cNvSpPr/>
          <p:nvPr/>
        </p:nvSpPr>
        <p:spPr>
          <a:xfrm rot="16200000">
            <a:off x="6464644" y="1624611"/>
            <a:ext cx="1118330" cy="39857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8EFD2-BE63-E185-D597-0F41C12B10E4}"/>
              </a:ext>
            </a:extLst>
          </p:cNvPr>
          <p:cNvSpPr txBox="1"/>
          <p:nvPr/>
        </p:nvSpPr>
        <p:spPr>
          <a:xfrm>
            <a:off x="6775482" y="1564308"/>
            <a:ext cx="269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SE(A/B/MA/SLO)</a:t>
            </a:r>
            <a:endParaRPr lang="en-US" sz="32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A9148-4E2E-72C5-E22A-242749BA89FE}"/>
              </a:ext>
            </a:extLst>
          </p:cNvPr>
          <p:cNvSpPr txBox="1"/>
          <p:nvPr/>
        </p:nvSpPr>
        <p:spPr>
          <a:xfrm>
            <a:off x="5710209" y="662253"/>
            <a:ext cx="269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Pins</a:t>
            </a:r>
            <a:endParaRPr lang="en-US" sz="54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C067F-7FB1-612B-F38C-C97C689B6DCF}"/>
              </a:ext>
            </a:extLst>
          </p:cNvPr>
          <p:cNvSpPr txBox="1"/>
          <p:nvPr/>
        </p:nvSpPr>
        <p:spPr>
          <a:xfrm>
            <a:off x="937326" y="3976245"/>
            <a:ext cx="269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BiSS</a:t>
            </a:r>
            <a:r>
              <a:rPr lang="en-US" sz="28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-C Encoder</a:t>
            </a:r>
            <a:endParaRPr lang="en-US" sz="48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BACBB-FDB8-5412-0DEA-05FC03CCC67D}"/>
              </a:ext>
            </a:extLst>
          </p:cNvPr>
          <p:cNvSpPr txBox="1"/>
          <p:nvPr/>
        </p:nvSpPr>
        <p:spPr>
          <a:xfrm>
            <a:off x="3637103" y="3868296"/>
            <a:ext cx="269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Diff(A/B/MA/SLO)</a:t>
            </a:r>
            <a:endParaRPr lang="en-US" sz="32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3F8A5-E2D1-9AC4-22A1-759B126EF604}"/>
              </a:ext>
            </a:extLst>
          </p:cNvPr>
          <p:cNvSpPr txBox="1"/>
          <p:nvPr/>
        </p:nvSpPr>
        <p:spPr>
          <a:xfrm>
            <a:off x="5676613" y="2301665"/>
            <a:ext cx="269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Line Receiver</a:t>
            </a:r>
            <a:endParaRPr lang="en-US" sz="54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5C7427D-F959-D337-E343-93E91030BB92}"/>
              </a:ext>
            </a:extLst>
          </p:cNvPr>
          <p:cNvSpPr/>
          <p:nvPr/>
        </p:nvSpPr>
        <p:spPr>
          <a:xfrm rot="10800000">
            <a:off x="3893986" y="4369096"/>
            <a:ext cx="4228692" cy="24500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7B792-A7A4-F7AF-C560-8588047EC68D}"/>
              </a:ext>
            </a:extLst>
          </p:cNvPr>
          <p:cNvSpPr txBox="1"/>
          <p:nvPr/>
        </p:nvSpPr>
        <p:spPr>
          <a:xfrm>
            <a:off x="3432875" y="4539799"/>
            <a:ext cx="269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5VDC</a:t>
            </a:r>
            <a:endParaRPr lang="en-US" sz="32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44124D-14B5-4F69-3677-DD0F7FCC2139}"/>
              </a:ext>
            </a:extLst>
          </p:cNvPr>
          <p:cNvSpPr txBox="1"/>
          <p:nvPr/>
        </p:nvSpPr>
        <p:spPr>
          <a:xfrm>
            <a:off x="7834154" y="4340315"/>
            <a:ext cx="269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Filtered external 5V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BF9E64DE-65FE-9832-7B1E-9B26F7A5B1DB}"/>
              </a:ext>
            </a:extLst>
          </p:cNvPr>
          <p:cNvSpPr/>
          <p:nvPr/>
        </p:nvSpPr>
        <p:spPr>
          <a:xfrm flipH="1" flipV="1">
            <a:off x="3830560" y="3789584"/>
            <a:ext cx="3264301" cy="1963609"/>
          </a:xfrm>
          <a:prstGeom prst="bentArrow">
            <a:avLst>
              <a:gd name="adj1" fmla="val 9720"/>
              <a:gd name="adj2" fmla="val 14325"/>
              <a:gd name="adj3" fmla="val 14858"/>
              <a:gd name="adj4" fmla="val 2946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6EAB9751-910E-8483-A09E-E33B9D425C1C}"/>
              </a:ext>
            </a:extLst>
          </p:cNvPr>
          <p:cNvSpPr/>
          <p:nvPr/>
        </p:nvSpPr>
        <p:spPr>
          <a:xfrm rot="5400000" flipH="1">
            <a:off x="4868307" y="2001509"/>
            <a:ext cx="1413312" cy="3264299"/>
          </a:xfrm>
          <a:prstGeom prst="bentArrow">
            <a:avLst>
              <a:gd name="adj1" fmla="val 13337"/>
              <a:gd name="adj2" fmla="val 14325"/>
              <a:gd name="adj3" fmla="val 14858"/>
              <a:gd name="adj4" fmla="val 2946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D66A36-BB05-3907-F589-F89CC1657215}"/>
              </a:ext>
            </a:extLst>
          </p:cNvPr>
          <p:cNvSpPr txBox="1"/>
          <p:nvPr/>
        </p:nvSpPr>
        <p:spPr>
          <a:xfrm>
            <a:off x="921922" y="5251395"/>
            <a:ext cx="269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Motor Driver</a:t>
            </a:r>
            <a:endParaRPr lang="en-US" sz="48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32586A-1042-48F2-3B03-F970CF912773}"/>
              </a:ext>
            </a:extLst>
          </p:cNvPr>
          <p:cNvSpPr txBox="1"/>
          <p:nvPr/>
        </p:nvSpPr>
        <p:spPr>
          <a:xfrm>
            <a:off x="3929797" y="5092670"/>
            <a:ext cx="269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Diff(A/B/MA/SLO)</a:t>
            </a:r>
            <a:endParaRPr lang="en-US" sz="32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D04BE45-C6DC-F5E8-A47F-7AC87326377B}"/>
              </a:ext>
            </a:extLst>
          </p:cNvPr>
          <p:cNvSpPr/>
          <p:nvPr/>
        </p:nvSpPr>
        <p:spPr>
          <a:xfrm rot="10800000">
            <a:off x="3830560" y="5529607"/>
            <a:ext cx="4228692" cy="245007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A0A5B2-5E82-7E88-7B58-657BCBD7C08D}"/>
              </a:ext>
            </a:extLst>
          </p:cNvPr>
          <p:cNvSpPr txBox="1"/>
          <p:nvPr/>
        </p:nvSpPr>
        <p:spPr>
          <a:xfrm>
            <a:off x="8008978" y="5482834"/>
            <a:ext cx="269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C-Series Module 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9CB8C-BF8D-7EFC-C142-6DEB6245E28E}"/>
              </a:ext>
            </a:extLst>
          </p:cNvPr>
          <p:cNvSpPr txBox="1"/>
          <p:nvPr/>
        </p:nvSpPr>
        <p:spPr>
          <a:xfrm>
            <a:off x="3749479" y="5551935"/>
            <a:ext cx="269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AO/AGND</a:t>
            </a:r>
            <a:endParaRPr lang="en-US" sz="32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A8-2EF7-6CD5-7117-BDDFC06B652C}"/>
              </a:ext>
            </a:extLst>
          </p:cNvPr>
          <p:cNvSpPr txBox="1"/>
          <p:nvPr/>
        </p:nvSpPr>
        <p:spPr>
          <a:xfrm>
            <a:off x="-263858" y="335654"/>
            <a:ext cx="6173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Interface Overview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F73621D-65F1-077B-7B38-DB7578C86497}"/>
              </a:ext>
            </a:extLst>
          </p:cNvPr>
          <p:cNvSpPr/>
          <p:nvPr/>
        </p:nvSpPr>
        <p:spPr>
          <a:xfrm rot="10800000">
            <a:off x="7207113" y="3068666"/>
            <a:ext cx="915565" cy="24500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8C413-86C2-C51F-7EAA-238B080EC812}"/>
              </a:ext>
            </a:extLst>
          </p:cNvPr>
          <p:cNvSpPr txBox="1"/>
          <p:nvPr/>
        </p:nvSpPr>
        <p:spPr>
          <a:xfrm>
            <a:off x="7919019" y="2967811"/>
            <a:ext cx="269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3.3V for line receivers</a:t>
            </a:r>
          </a:p>
        </p:txBody>
      </p:sp>
    </p:spTree>
    <p:extLst>
      <p:ext uri="{BB962C8B-B14F-4D97-AF65-F5344CB8AC3E}">
        <p14:creationId xmlns:p14="http://schemas.microsoft.com/office/powerpoint/2010/main" val="226965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7C1C97-215F-1F29-1183-674B43D4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53" y="1716303"/>
            <a:ext cx="1270298" cy="4479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CC067F-7FB1-612B-F38C-C97C689B6DCF}"/>
              </a:ext>
            </a:extLst>
          </p:cNvPr>
          <p:cNvSpPr txBox="1"/>
          <p:nvPr/>
        </p:nvSpPr>
        <p:spPr>
          <a:xfrm>
            <a:off x="665718" y="3366655"/>
            <a:ext cx="2694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BiSS</a:t>
            </a:r>
            <a:r>
              <a:rPr lang="en-US" sz="28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-C Encoder Connector</a:t>
            </a:r>
            <a:endParaRPr lang="en-US" sz="48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3F8A5-E2D1-9AC4-22A1-759B126EF604}"/>
              </a:ext>
            </a:extLst>
          </p:cNvPr>
          <p:cNvSpPr txBox="1"/>
          <p:nvPr/>
        </p:nvSpPr>
        <p:spPr>
          <a:xfrm>
            <a:off x="769416" y="2242212"/>
            <a:ext cx="269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Line Receiver</a:t>
            </a:r>
            <a:endParaRPr lang="en-US" sz="54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D66A36-BB05-3907-F589-F89CC1657215}"/>
              </a:ext>
            </a:extLst>
          </p:cNvPr>
          <p:cNvSpPr txBox="1"/>
          <p:nvPr/>
        </p:nvSpPr>
        <p:spPr>
          <a:xfrm>
            <a:off x="665718" y="5062709"/>
            <a:ext cx="2694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Motor Driver Connector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E06A8-2EF7-6CD5-7117-BDDFC06B652C}"/>
              </a:ext>
            </a:extLst>
          </p:cNvPr>
          <p:cNvSpPr txBox="1"/>
          <p:nvPr/>
        </p:nvSpPr>
        <p:spPr>
          <a:xfrm>
            <a:off x="-263858" y="335654"/>
            <a:ext cx="6173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Interface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88975-B7D4-820D-69C2-AF13C1DA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85" y="1239322"/>
            <a:ext cx="3391198" cy="51977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1E46AFC-EA4E-98CE-4CCD-28871F7D304E}"/>
              </a:ext>
            </a:extLst>
          </p:cNvPr>
          <p:cNvSpPr txBox="1"/>
          <p:nvPr/>
        </p:nvSpPr>
        <p:spPr>
          <a:xfrm>
            <a:off x="7953988" y="1423915"/>
            <a:ext cx="2694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Pins</a:t>
            </a:r>
            <a:endParaRPr lang="en-US" sz="4400" b="1" dirty="0">
              <a:effectLst>
                <a:glow rad="127000">
                  <a:schemeClr val="bg1">
                    <a:alpha val="99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F34826-1B61-A1E3-4FC6-5661C44BC71E}"/>
              </a:ext>
            </a:extLst>
          </p:cNvPr>
          <p:cNvSpPr txBox="1"/>
          <p:nvPr/>
        </p:nvSpPr>
        <p:spPr>
          <a:xfrm>
            <a:off x="7721760" y="3622724"/>
            <a:ext cx="2694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Interface</a:t>
            </a:r>
          </a:p>
          <a:p>
            <a:pPr algn="ctr"/>
            <a:r>
              <a:rPr lang="en-US" sz="32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Array (10)</a:t>
            </a:r>
          </a:p>
        </p:txBody>
      </p:sp>
    </p:spTree>
    <p:extLst>
      <p:ext uri="{BB962C8B-B14F-4D97-AF65-F5344CB8AC3E}">
        <p14:creationId xmlns:p14="http://schemas.microsoft.com/office/powerpoint/2010/main" val="293272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25AB-48BF-BAA9-49B0-99702686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F130-01CF-EAEE-3BCC-B491ABAD7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61A15-BCB6-B206-6A31-B68E0CD8ACBE}"/>
              </a:ext>
            </a:extLst>
          </p:cNvPr>
          <p:cNvSpPr txBox="1"/>
          <p:nvPr/>
        </p:nvSpPr>
        <p:spPr>
          <a:xfrm>
            <a:off x="2805490" y="2331368"/>
            <a:ext cx="6173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FPGA DIO </a:t>
            </a:r>
          </a:p>
          <a:p>
            <a:pPr algn="ctr"/>
            <a:r>
              <a:rPr lang="en-US" sz="5400" dirty="0">
                <a:effectLst>
                  <a:glow rad="127000">
                    <a:schemeClr val="bg1">
                      <a:alpha val="99000"/>
                    </a:schemeClr>
                  </a:glow>
                </a:effectLst>
                <a:latin typeface="Georgia" panose="02040502050405020303" pitchFamily="18" charset="0"/>
              </a:rPr>
              <a:t>Encoder Feedback</a:t>
            </a:r>
          </a:p>
        </p:txBody>
      </p:sp>
    </p:spTree>
    <p:extLst>
      <p:ext uri="{BB962C8B-B14F-4D97-AF65-F5344CB8AC3E}">
        <p14:creationId xmlns:p14="http://schemas.microsoft.com/office/powerpoint/2010/main" val="25008854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77CB4BD-E611-4FA2-8276-7088B6EE561E}" vid="{32D0A208-8920-46DD-A5BC-AA5A43699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B8B9753695EE438A46A7CC3431A340" ma:contentTypeVersion="10" ma:contentTypeDescription="Create a new document." ma:contentTypeScope="" ma:versionID="2a12b863af9b95427e5d90f657cdf961">
  <xsd:schema xmlns:xsd="http://www.w3.org/2001/XMLSchema" xmlns:xs="http://www.w3.org/2001/XMLSchema" xmlns:p="http://schemas.microsoft.com/office/2006/metadata/properties" xmlns:ns3="d2d2b02f-7514-473e-8bc9-90ce283584c4" targetNamespace="http://schemas.microsoft.com/office/2006/metadata/properties" ma:root="true" ma:fieldsID="550e4e40b41aa3f6bc3b6a88a20e4da2" ns3:_="">
    <xsd:import namespace="d2d2b02f-7514-473e-8bc9-90ce283584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d2b02f-7514-473e-8bc9-90ce283584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9F9257-ACE5-440D-B7B5-D3A5A33DC6A3}">
  <ds:schemaRefs>
    <ds:schemaRef ds:uri="http://www.w3.org/XML/1998/namespace"/>
    <ds:schemaRef ds:uri="http://schemas.microsoft.com/office/2006/documentManagement/types"/>
    <ds:schemaRef ds:uri="d2d2b02f-7514-473e-8bc9-90ce283584c4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F55ED88-2A85-4D65-BE18-18B03A9410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4E85DF-8EC8-4680-A345-A368B41B91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d2b02f-7514-473e-8bc9-90ce283584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Research_Presentation_Template</Template>
  <TotalTime>218</TotalTime>
  <Words>1095</Words>
  <Application>Microsoft Office PowerPoint</Application>
  <PresentationFormat>Widescreen</PresentationFormat>
  <Paragraphs>308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Adobe Devanagari</vt:lpstr>
      <vt:lpstr>Arial</vt:lpstr>
      <vt:lpstr>Calibri</vt:lpstr>
      <vt:lpstr>Calibri Light</vt:lpstr>
      <vt:lpstr>Georgia</vt:lpstr>
      <vt:lpstr>Wingdings</vt:lpstr>
      <vt:lpstr>1_Office Theme</vt:lpstr>
      <vt:lpstr>Tello Logic Backplane PCB Route/Trace Guideline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Something Title Goes Here yada yada blah</dc:title>
  <dc:creator>Sim, Youngwoo</dc:creator>
  <cp:lastModifiedBy>Sim, Youngwoo</cp:lastModifiedBy>
  <cp:revision>2</cp:revision>
  <dcterms:created xsi:type="dcterms:W3CDTF">2022-06-30T14:51:49Z</dcterms:created>
  <dcterms:modified xsi:type="dcterms:W3CDTF">2022-07-01T08:49:52Z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0x0101006FB8B9753695EE438A46A7CC3431A340</vt:lpwstr>
  </property>
</Properties>
</file>